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 id="2147483707" r:id="rId3"/>
  </p:sldMasterIdLst>
  <p:notesMasterIdLst>
    <p:notesMasterId r:id="rId67"/>
  </p:notesMasterIdLst>
  <p:sldIdLst>
    <p:sldId id="256" r:id="rId4"/>
    <p:sldId id="258" r:id="rId5"/>
    <p:sldId id="259" r:id="rId6"/>
    <p:sldId id="305" r:id="rId7"/>
    <p:sldId id="306" r:id="rId8"/>
    <p:sldId id="301" r:id="rId9"/>
    <p:sldId id="309" r:id="rId10"/>
    <p:sldId id="313" r:id="rId11"/>
    <p:sldId id="312" r:id="rId12"/>
    <p:sldId id="311" r:id="rId13"/>
    <p:sldId id="308" r:id="rId14"/>
    <p:sldId id="302" r:id="rId15"/>
    <p:sldId id="314" r:id="rId16"/>
    <p:sldId id="315" r:id="rId17"/>
    <p:sldId id="348" r:id="rId18"/>
    <p:sldId id="323" r:id="rId19"/>
    <p:sldId id="324" r:id="rId20"/>
    <p:sldId id="316" r:id="rId21"/>
    <p:sldId id="317" r:id="rId22"/>
    <p:sldId id="318" r:id="rId23"/>
    <p:sldId id="319" r:id="rId24"/>
    <p:sldId id="303" r:id="rId25"/>
    <p:sldId id="330" r:id="rId26"/>
    <p:sldId id="331" r:id="rId27"/>
    <p:sldId id="342" r:id="rId28"/>
    <p:sldId id="349" r:id="rId29"/>
    <p:sldId id="332" r:id="rId30"/>
    <p:sldId id="338" r:id="rId31"/>
    <p:sldId id="336" r:id="rId32"/>
    <p:sldId id="339" r:id="rId33"/>
    <p:sldId id="337" r:id="rId34"/>
    <p:sldId id="343" r:id="rId35"/>
    <p:sldId id="350" r:id="rId36"/>
    <p:sldId id="344" r:id="rId37"/>
    <p:sldId id="341" r:id="rId38"/>
    <p:sldId id="345" r:id="rId39"/>
    <p:sldId id="333" r:id="rId40"/>
    <p:sldId id="347" r:id="rId41"/>
    <p:sldId id="346" r:id="rId42"/>
    <p:sldId id="267" r:id="rId43"/>
    <p:sldId id="289" r:id="rId44"/>
    <p:sldId id="290" r:id="rId45"/>
    <p:sldId id="261" r:id="rId46"/>
    <p:sldId id="292" r:id="rId47"/>
    <p:sldId id="296" r:id="rId48"/>
    <p:sldId id="293" r:id="rId49"/>
    <p:sldId id="297" r:id="rId50"/>
    <p:sldId id="351" r:id="rId51"/>
    <p:sldId id="294" r:id="rId52"/>
    <p:sldId id="352" r:id="rId53"/>
    <p:sldId id="310" r:id="rId54"/>
    <p:sldId id="300" r:id="rId55"/>
    <p:sldId id="299" r:id="rId56"/>
    <p:sldId id="353" r:id="rId57"/>
    <p:sldId id="354" r:id="rId58"/>
    <p:sldId id="304" r:id="rId59"/>
    <p:sldId id="355" r:id="rId60"/>
    <p:sldId id="356" r:id="rId61"/>
    <p:sldId id="295" r:id="rId62"/>
    <p:sldId id="285" r:id="rId63"/>
    <p:sldId id="286" r:id="rId64"/>
    <p:sldId id="287" r:id="rId65"/>
    <p:sldId id="288" r:id="rId66"/>
  </p:sldIdLst>
  <p:sldSz cx="9144000" cy="5143500" type="screen16x9"/>
  <p:notesSz cx="6858000" cy="9144000"/>
  <p:embeddedFontLst>
    <p:embeddedFont>
      <p:font typeface="Raleway" panose="02020500000000000000" charset="-120"/>
      <p:regular r:id="rId68"/>
      <p:bold r:id="rId69"/>
      <p:italic r:id="rId70"/>
      <p:boldItalic r:id="rId71"/>
    </p:embeddedFont>
    <p:embeddedFont>
      <p:font typeface="Cambria Math" panose="02040503050406030204" pitchFamily="18" charset="0"/>
      <p:regular r:id="rId72"/>
    </p:embeddedFont>
    <p:embeddedFont>
      <p:font typeface="Noto Sans SemCond Light" panose="020B0402040504020204"/>
      <p:regular r:id="rId73"/>
      <p:italic r:id="rId74"/>
    </p:embeddedFont>
    <p:embeddedFont>
      <p:font typeface="Poppins" panose="02020500000000000000" charset="0"/>
      <p:regular r:id="rId75"/>
      <p:bold r:id="rId76"/>
      <p:italic r:id="rId77"/>
      <p:boldItalic r:id="rId78"/>
    </p:embeddedFont>
    <p:embeddedFont>
      <p:font typeface="Poppins Black" panose="02020500000000000000" charset="0"/>
      <p:bold r:id="rId79"/>
      <p:boldItalic r:id="rId80"/>
    </p:embeddedFont>
    <p:embeddedFont>
      <p:font typeface="Poppins ExtraBold" panose="02020500000000000000" charset="0"/>
      <p:bold r:id="rId81"/>
      <p:boldItalic r:id="rId82"/>
    </p:embeddedFont>
    <p:embeddedFont>
      <p:font typeface="Poppins Light" panose="02020500000000000000" charset="0"/>
      <p:regular r:id="rId83"/>
      <p:bold r:id="rId84"/>
      <p:italic r:id="rId85"/>
      <p:boldItalic r:id="rId86"/>
    </p:embeddedFont>
    <p:embeddedFont>
      <p:font typeface="Poppins Medium" panose="02020500000000000000" charset="0"/>
      <p:regular r:id="rId87"/>
      <p:bold r:id="rId88"/>
      <p:italic r:id="rId89"/>
      <p:boldItalic r:id="rId90"/>
    </p:embeddedFont>
    <p:embeddedFont>
      <p:font typeface="Poppins SemiBold" panose="02020500000000000000" charset="0"/>
      <p:regular r:id="rId91"/>
      <p:bold r:id="rId92"/>
      <p:italic r:id="rId93"/>
      <p:boldItalic r:id="rId94"/>
    </p:embeddedFont>
    <p:embeddedFont>
      <p:font typeface="Source Sans Pro" panose="020B0503030403020204" pitchFamily="34" charset="0"/>
      <p:regular r:id="rId95"/>
    </p:embeddedFont>
    <p:embeddedFont>
      <p:font typeface="微軟正黑體" panose="020B0604030504040204" pitchFamily="34" charset="-120"/>
      <p:regular r:id="rId96"/>
      <p:bold r:id="rId97"/>
    </p:embeddedFont>
    <p:embeddedFont>
      <p:font typeface="微軟正黑體" panose="020B0604030504040204" pitchFamily="34" charset="-120"/>
      <p:regular r:id="rId96"/>
      <p:bold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DB7040-7491-46AD-A26E-E81954CE2C70}">
  <a:tblStyle styleId="{94DB7040-7491-46AD-A26E-E81954CE2C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732" autoAdjust="0"/>
  </p:normalViewPr>
  <p:slideViewPr>
    <p:cSldViewPr snapToGrid="0">
      <p:cViewPr varScale="1">
        <p:scale>
          <a:sx n="97" d="100"/>
          <a:sy n="97" d="100"/>
        </p:scale>
        <p:origin x="130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font" Target="fonts/font22.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2.xml"/><Relationship Id="rId90" Type="http://schemas.openxmlformats.org/officeDocument/2006/relationships/font" Target="fonts/font23.fntdata"/><Relationship Id="rId95" Type="http://schemas.openxmlformats.org/officeDocument/2006/relationships/font" Target="fonts/font28.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font" Target="fonts/font2.fntdata"/><Relationship Id="rId80" Type="http://schemas.openxmlformats.org/officeDocument/2006/relationships/font" Target="fonts/font13.fntdata"/><Relationship Id="rId85" Type="http://schemas.openxmlformats.org/officeDocument/2006/relationships/font" Target="fonts/font18.fntdata"/><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font" Target="fonts/font24.fntdata"/><Relationship Id="rId96"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font" Target="fonts/font27.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9.fntdata"/><Relationship Id="rId97" Type="http://schemas.openxmlformats.org/officeDocument/2006/relationships/font" Target="fonts/font30.fntdata"/><Relationship Id="rId7" Type="http://schemas.openxmlformats.org/officeDocument/2006/relationships/slide" Target="slides/slide4.xml"/><Relationship Id="rId71" Type="http://schemas.openxmlformats.org/officeDocument/2006/relationships/font" Target="fonts/font4.fntdata"/><Relationship Id="rId92" Type="http://schemas.openxmlformats.org/officeDocument/2006/relationships/font" Target="fonts/font25.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20.fntdata"/><Relationship Id="rId61" Type="http://schemas.openxmlformats.org/officeDocument/2006/relationships/slide" Target="slides/slide58.xml"/><Relationship Id="rId82" Type="http://schemas.openxmlformats.org/officeDocument/2006/relationships/font" Target="fonts/font15.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0.fntdata"/><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5.fntdata"/><Relationship Id="rId93" Type="http://schemas.openxmlformats.org/officeDocument/2006/relationships/font" Target="fonts/font26.fntdata"/><Relationship Id="rId98" Type="http://schemas.openxmlformats.org/officeDocument/2006/relationships/presProps" Target="presProps.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5"/>
        <p:cNvGrpSpPr/>
        <p:nvPr/>
      </p:nvGrpSpPr>
      <p:grpSpPr>
        <a:xfrm>
          <a:off x="0" y="0"/>
          <a:ext cx="0" cy="0"/>
          <a:chOff x="0" y="0"/>
          <a:chExt cx="0" cy="0"/>
        </a:xfrm>
      </p:grpSpPr>
      <p:sp>
        <p:nvSpPr>
          <p:cNvPr id="3426" name="Google Shape;3426;ga3b7e49681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7" name="Google Shape;3427;ga3b7e49681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1"/>
        <p:cNvGrpSpPr/>
        <p:nvPr/>
      </p:nvGrpSpPr>
      <p:grpSpPr>
        <a:xfrm>
          <a:off x="0" y="0"/>
          <a:ext cx="0" cy="0"/>
          <a:chOff x="0" y="0"/>
          <a:chExt cx="0" cy="0"/>
        </a:xfrm>
      </p:grpSpPr>
      <p:sp>
        <p:nvSpPr>
          <p:cNvPr id="4292" name="Google Shape;4292;ga3b7e49681_0_1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3" name="Google Shape;4293;ga3b7e49681_0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而在問卷資料方面，除了收集填寫者的性別之外，我們也分別就他們對於不同獎品類型、獎品數量，以及將商品價格會想要抽獎的意願，一是意願最小，而</a:t>
            </a:r>
            <a:r>
              <a:rPr lang="en-US" altLang="zh-TW" dirty="0"/>
              <a:t>10</a:t>
            </a:r>
            <a:r>
              <a:rPr lang="zh-TW" altLang="en-US" dirty="0"/>
              <a:t>是意願最大。</a:t>
            </a:r>
          </a:p>
          <a:p>
            <a:pPr marL="0" lvl="0" indent="0" algn="l" rtl="0">
              <a:spcBef>
                <a:spcPts val="0"/>
              </a:spcBef>
              <a:spcAft>
                <a:spcPts val="0"/>
              </a:spcAft>
              <a:buNone/>
            </a:pPr>
            <a:r>
              <a:rPr lang="zh-TW" altLang="en-US" dirty="0"/>
              <a:t>在獎品類型方面，我們設置的八種不同的獎品類型，而在獎品數量方面我們設置了三個區間，最後在獎品價格方面，我們設置的五個價格區間，而範例資料如同影片上面所顯示。</a:t>
            </a:r>
            <a:endParaRPr dirty="0"/>
          </a:p>
        </p:txBody>
      </p:sp>
    </p:spTree>
    <p:extLst>
      <p:ext uri="{BB962C8B-B14F-4D97-AF65-F5344CB8AC3E}">
        <p14:creationId xmlns:p14="http://schemas.microsoft.com/office/powerpoint/2010/main" val="2507566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9"/>
        <p:cNvGrpSpPr/>
        <p:nvPr/>
      </p:nvGrpSpPr>
      <p:grpSpPr>
        <a:xfrm>
          <a:off x="0" y="0"/>
          <a:ext cx="0" cy="0"/>
          <a:chOff x="0" y="0"/>
          <a:chExt cx="0" cy="0"/>
        </a:xfrm>
      </p:grpSpPr>
      <p:sp>
        <p:nvSpPr>
          <p:cNvPr id="3640" name="Google Shape;3640;g9f85bed76f_0_39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1" name="Google Shape;3641;g9f85bed76f_0_39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100" b="0" i="0" u="none" strike="noStrike" cap="none" dirty="0">
                <a:solidFill>
                  <a:srgbClr val="000000"/>
                </a:solidFill>
                <a:effectLst/>
                <a:latin typeface="Arial"/>
                <a:ea typeface="Arial"/>
                <a:cs typeface="Arial"/>
                <a:sym typeface="Arial"/>
              </a:rPr>
              <a:t>接著，對於人工收集資料，我們使用</a:t>
            </a:r>
            <a:r>
              <a:rPr lang="en-US" altLang="zh-TW" sz="1100" dirty="0">
                <a:solidFill>
                  <a:schemeClr val="tx1">
                    <a:lumMod val="75000"/>
                    <a:lumOff val="25000"/>
                  </a:schemeClr>
                </a:solidFill>
                <a:latin typeface="微軟正黑體" panose="020B0604030504040204" pitchFamily="34" charset="-120"/>
                <a:ea typeface="微軟正黑體" panose="020B0604030504040204" pitchFamily="34" charset="-120"/>
              </a:rPr>
              <a:t>Multiple Regression</a:t>
            </a:r>
            <a:r>
              <a:rPr lang="zh-TW" altLang="en-US" sz="1100" b="0" i="0" u="none" strike="noStrike" cap="none" dirty="0">
                <a:solidFill>
                  <a:srgbClr val="000000"/>
                </a:solidFill>
                <a:effectLst/>
                <a:latin typeface="Arial"/>
                <a:ea typeface="Arial"/>
                <a:cs typeface="Arial"/>
                <a:sym typeface="Arial"/>
              </a:rPr>
              <a:t>進行分析，而針對問卷資料，我們使用</a:t>
            </a:r>
            <a:r>
              <a:rPr lang="en-US" altLang="zh-TW" sz="1100" dirty="0">
                <a:solidFill>
                  <a:schemeClr val="tx1">
                    <a:lumMod val="75000"/>
                    <a:lumOff val="25000"/>
                  </a:schemeClr>
                </a:solidFill>
                <a:latin typeface="微軟正黑體" panose="020B0604030504040204" pitchFamily="34" charset="-120"/>
                <a:ea typeface="微軟正黑體" panose="020B0604030504040204" pitchFamily="34" charset="-120"/>
              </a:rPr>
              <a:t>Kruskal-Wallis</a:t>
            </a:r>
            <a:r>
              <a:rPr lang="zh-TW" altLang="en-US" sz="1100" dirty="0">
                <a:solidFill>
                  <a:schemeClr val="tx1">
                    <a:lumMod val="75000"/>
                    <a:lumOff val="25000"/>
                  </a:schemeClr>
                </a:solidFill>
                <a:latin typeface="微軟正黑體" panose="020B0604030504040204" pitchFamily="34" charset="-120"/>
                <a:ea typeface="微軟正黑體" panose="020B0604030504040204" pitchFamily="34" charset="-120"/>
              </a:rPr>
              <a:t>與</a:t>
            </a:r>
            <a:r>
              <a:rPr lang="en-US" altLang="zh-TW" sz="1100" dirty="0">
                <a:solidFill>
                  <a:schemeClr val="tx1">
                    <a:lumMod val="75000"/>
                    <a:lumOff val="25000"/>
                  </a:schemeClr>
                </a:solidFill>
                <a:latin typeface="微軟正黑體" panose="020B0604030504040204" pitchFamily="34" charset="-120"/>
                <a:ea typeface="微軟正黑體" panose="020B0604030504040204" pitchFamily="34" charset="-120"/>
              </a:rPr>
              <a:t>Wilcoxon Rank Sum</a:t>
            </a:r>
            <a:r>
              <a:rPr lang="zh-TW" altLang="en-US" sz="1100" b="0" i="0" u="none" strike="noStrike" cap="none" dirty="0">
                <a:solidFill>
                  <a:srgbClr val="000000"/>
                </a:solidFill>
                <a:effectLst/>
                <a:latin typeface="Arial"/>
                <a:ea typeface="Arial"/>
                <a:cs typeface="Arial"/>
                <a:sym typeface="Arial"/>
              </a:rPr>
              <a:t>進行分析</a:t>
            </a:r>
            <a:endParaRPr dirty="0"/>
          </a:p>
        </p:txBody>
      </p:sp>
    </p:spTree>
    <p:extLst>
      <p:ext uri="{BB962C8B-B14F-4D97-AF65-F5344CB8AC3E}">
        <p14:creationId xmlns:p14="http://schemas.microsoft.com/office/powerpoint/2010/main" val="1150106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3"/>
        <p:cNvGrpSpPr/>
        <p:nvPr/>
      </p:nvGrpSpPr>
      <p:grpSpPr>
        <a:xfrm>
          <a:off x="0" y="0"/>
          <a:ext cx="0" cy="0"/>
          <a:chOff x="0" y="0"/>
          <a:chExt cx="0" cy="0"/>
        </a:xfrm>
      </p:grpSpPr>
      <p:sp>
        <p:nvSpPr>
          <p:cNvPr id="3454" name="Google Shape;3454;ga3b7e49681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5" name="Google Shape;3455;ga3b7e49681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接著，針對上面我們所收集到的資料，我們進行的初步的分析如下所述。</a:t>
            </a:r>
            <a:endParaRPr dirty="0"/>
          </a:p>
        </p:txBody>
      </p:sp>
    </p:spTree>
    <p:extLst>
      <p:ext uri="{BB962C8B-B14F-4D97-AF65-F5344CB8AC3E}">
        <p14:creationId xmlns:p14="http://schemas.microsoft.com/office/powerpoint/2010/main" val="2287269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2"/>
        <p:cNvGrpSpPr/>
        <p:nvPr/>
      </p:nvGrpSpPr>
      <p:grpSpPr>
        <a:xfrm>
          <a:off x="0" y="0"/>
          <a:ext cx="0" cy="0"/>
          <a:chOff x="0" y="0"/>
          <a:chExt cx="0" cy="0"/>
        </a:xfrm>
      </p:grpSpPr>
      <p:sp>
        <p:nvSpPr>
          <p:cNvPr id="3843" name="Google Shape;3843;ga48cadbab0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4" name="Google Shape;3844;ga48cadbab0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TW" altLang="en-US" sz="1100" b="1" i="0" u="none" strike="noStrike" cap="none" dirty="0">
                <a:solidFill>
                  <a:srgbClr val="000000"/>
                </a:solidFill>
                <a:effectLst/>
                <a:latin typeface="Arial"/>
                <a:ea typeface="Arial"/>
                <a:cs typeface="Arial"/>
                <a:sym typeface="Arial"/>
              </a:rPr>
              <a:t>首先在留言數量方面，我們發現最少的留言數量為</a:t>
            </a:r>
            <a:r>
              <a:rPr lang="en-US" altLang="zh-TW" sz="1100" b="1" i="0" u="none" strike="noStrike" cap="none" dirty="0">
                <a:solidFill>
                  <a:srgbClr val="000000"/>
                </a:solidFill>
                <a:effectLst/>
                <a:latin typeface="Arial"/>
                <a:ea typeface="Arial"/>
                <a:cs typeface="Arial"/>
                <a:sym typeface="Arial"/>
              </a:rPr>
              <a:t>7</a:t>
            </a:r>
            <a:r>
              <a:rPr lang="zh-TW" altLang="en-US" sz="1100" b="1" i="0" u="none" strike="noStrike" cap="none" dirty="0">
                <a:solidFill>
                  <a:srgbClr val="000000"/>
                </a:solidFill>
                <a:effectLst/>
                <a:latin typeface="Arial"/>
                <a:ea typeface="Arial"/>
                <a:cs typeface="Arial"/>
                <a:sym typeface="Arial"/>
              </a:rPr>
              <a:t>最大量為</a:t>
            </a:r>
            <a:r>
              <a:rPr lang="en-US" altLang="zh-TW" sz="1100" b="1" i="0" u="none" strike="noStrike" cap="none" dirty="0">
                <a:solidFill>
                  <a:srgbClr val="000000"/>
                </a:solidFill>
                <a:effectLst/>
                <a:latin typeface="Arial"/>
                <a:ea typeface="Arial"/>
                <a:cs typeface="Arial"/>
                <a:sym typeface="Arial"/>
              </a:rPr>
              <a:t>903</a:t>
            </a:r>
            <a:r>
              <a:rPr lang="zh-TW" altLang="en-US" sz="1100" b="1" i="0" u="none" strike="noStrike" cap="none" dirty="0">
                <a:solidFill>
                  <a:srgbClr val="000000"/>
                </a:solidFill>
                <a:effectLst/>
                <a:latin typeface="Arial"/>
                <a:ea typeface="Arial"/>
                <a:cs typeface="Arial"/>
                <a:sym typeface="Arial"/>
              </a:rPr>
              <a:t>，平均值是</a:t>
            </a:r>
            <a:r>
              <a:rPr lang="en-US" altLang="zh-TW" sz="1100" b="1" i="0" u="none" strike="noStrike" cap="none" dirty="0">
                <a:solidFill>
                  <a:srgbClr val="000000"/>
                </a:solidFill>
                <a:effectLst/>
                <a:latin typeface="Arial"/>
                <a:ea typeface="Arial"/>
                <a:cs typeface="Arial"/>
                <a:sym typeface="Arial"/>
              </a:rPr>
              <a:t>129</a:t>
            </a:r>
            <a:r>
              <a:rPr lang="zh-TW" altLang="en-US" sz="1100" b="1" i="0" u="none" strike="noStrike" cap="none" dirty="0">
                <a:solidFill>
                  <a:srgbClr val="000000"/>
                </a:solidFill>
                <a:effectLst/>
                <a:latin typeface="Arial"/>
                <a:ea typeface="Arial"/>
                <a:cs typeface="Arial"/>
                <a:sym typeface="Arial"/>
              </a:rPr>
              <a:t>。</a:t>
            </a:r>
            <a:endParaRPr lang="zh-TW" altLang="en-US" sz="1100" b="0" i="0" u="none" strike="noStrike" cap="none" dirty="0">
              <a:solidFill>
                <a:srgbClr val="000000"/>
              </a:solidFill>
              <a:effectLst/>
              <a:latin typeface="Arial"/>
              <a:ea typeface="Arial"/>
              <a:cs typeface="Arial"/>
              <a:sym typeface="Arial"/>
            </a:endParaRPr>
          </a:p>
          <a:p>
            <a:r>
              <a:rPr lang="zh-TW" altLang="en-US" sz="1100" b="1" i="0" u="none" strike="noStrike" cap="none" dirty="0">
                <a:solidFill>
                  <a:srgbClr val="000000"/>
                </a:solidFill>
                <a:effectLst/>
                <a:latin typeface="Arial"/>
                <a:ea typeface="Arial"/>
                <a:cs typeface="Arial"/>
                <a:sym typeface="Arial"/>
              </a:rPr>
              <a:t>接著在抽獎條件部分，第三四分位數為</a:t>
            </a:r>
            <a:r>
              <a:rPr lang="en-US" altLang="zh-TW" sz="1100" b="1" i="0" u="none" strike="noStrike" cap="none" dirty="0">
                <a:solidFill>
                  <a:srgbClr val="000000"/>
                </a:solidFill>
                <a:effectLst/>
                <a:latin typeface="Arial"/>
                <a:ea typeface="Arial"/>
                <a:cs typeface="Arial"/>
                <a:sym typeface="Arial"/>
              </a:rPr>
              <a:t>1</a:t>
            </a:r>
            <a:r>
              <a:rPr lang="zh-TW" altLang="en-US" sz="1100" b="1" i="0" u="none" strike="noStrike" cap="none" dirty="0">
                <a:solidFill>
                  <a:srgbClr val="000000"/>
                </a:solidFill>
                <a:effectLst/>
                <a:latin typeface="Arial"/>
                <a:ea typeface="Arial"/>
                <a:cs typeface="Arial"/>
                <a:sym typeface="Arial"/>
              </a:rPr>
              <a:t>，表示至少有</a:t>
            </a:r>
            <a:r>
              <a:rPr lang="en-US" altLang="zh-TW" sz="1100" b="1" i="0" u="none" strike="noStrike" cap="none" dirty="0">
                <a:solidFill>
                  <a:srgbClr val="000000"/>
                </a:solidFill>
                <a:effectLst/>
                <a:latin typeface="Arial"/>
                <a:ea typeface="Arial"/>
                <a:cs typeface="Arial"/>
                <a:sym typeface="Arial"/>
              </a:rPr>
              <a:t>75 percent</a:t>
            </a:r>
            <a:r>
              <a:rPr lang="zh-TW" altLang="en-US" sz="1100" b="1" i="0" u="none" strike="noStrike" cap="none" dirty="0">
                <a:solidFill>
                  <a:srgbClr val="000000"/>
                </a:solidFill>
                <a:effectLst/>
                <a:latin typeface="Arial"/>
                <a:ea typeface="Arial"/>
                <a:cs typeface="Arial"/>
                <a:sym typeface="Arial"/>
              </a:rPr>
              <a:t>的抽獎貼文需要填寫問卷。</a:t>
            </a:r>
            <a:endParaRPr lang="zh-TW" altLang="en-US" sz="1100" b="0" i="0" u="none" strike="noStrike" cap="none" dirty="0">
              <a:solidFill>
                <a:srgbClr val="000000"/>
              </a:solidFill>
              <a:effectLst/>
              <a:latin typeface="Arial"/>
              <a:ea typeface="Arial"/>
              <a:cs typeface="Arial"/>
              <a:sym typeface="Arial"/>
            </a:endParaRPr>
          </a:p>
          <a:p>
            <a:r>
              <a:rPr lang="zh-TW" altLang="en-US" sz="1100" b="1" i="0" u="none" strike="noStrike" cap="none" dirty="0">
                <a:solidFill>
                  <a:srgbClr val="000000"/>
                </a:solidFill>
                <a:effectLst/>
                <a:latin typeface="Arial"/>
                <a:ea typeface="Arial"/>
                <a:cs typeface="Arial"/>
                <a:sym typeface="Arial"/>
              </a:rPr>
              <a:t>而在獎品總價格部分價格範圍介於</a:t>
            </a:r>
            <a:r>
              <a:rPr lang="en-US" altLang="zh-TW" sz="1100" b="1" i="0" u="none" strike="noStrike" cap="none" dirty="0">
                <a:solidFill>
                  <a:srgbClr val="000000"/>
                </a:solidFill>
                <a:effectLst/>
                <a:latin typeface="Arial"/>
                <a:ea typeface="Arial"/>
                <a:cs typeface="Arial"/>
                <a:sym typeface="Arial"/>
              </a:rPr>
              <a:t>70</a:t>
            </a:r>
            <a:r>
              <a:rPr lang="zh-TW" altLang="en-US" sz="1100" b="1" i="0" u="none" strike="noStrike" cap="none" dirty="0">
                <a:solidFill>
                  <a:srgbClr val="000000"/>
                </a:solidFill>
                <a:effectLst/>
                <a:latin typeface="Arial"/>
                <a:ea typeface="Arial"/>
                <a:cs typeface="Arial"/>
                <a:sym typeface="Arial"/>
              </a:rPr>
              <a:t>到</a:t>
            </a:r>
            <a:r>
              <a:rPr lang="en-US" altLang="zh-TW" sz="1100" b="1" i="0" u="none" strike="noStrike" cap="none" dirty="0">
                <a:solidFill>
                  <a:srgbClr val="000000"/>
                </a:solidFill>
                <a:effectLst/>
                <a:latin typeface="Arial"/>
                <a:ea typeface="Arial"/>
                <a:cs typeface="Arial"/>
                <a:sym typeface="Arial"/>
              </a:rPr>
              <a:t>33602</a:t>
            </a:r>
            <a:r>
              <a:rPr lang="zh-TW" altLang="en-US" sz="1100" b="1" i="0" u="none" strike="noStrike" cap="none" dirty="0">
                <a:solidFill>
                  <a:srgbClr val="000000"/>
                </a:solidFill>
                <a:effectLst/>
                <a:latin typeface="Arial"/>
                <a:ea typeface="Arial"/>
                <a:cs typeface="Arial"/>
                <a:sym typeface="Arial"/>
              </a:rPr>
              <a:t>台幣之間，平均獎品總價格為</a:t>
            </a:r>
            <a:r>
              <a:rPr lang="en-US" altLang="zh-TW" sz="1100" b="1" i="0" u="none" strike="noStrike" cap="none" dirty="0">
                <a:solidFill>
                  <a:srgbClr val="000000"/>
                </a:solidFill>
                <a:effectLst/>
                <a:latin typeface="Arial"/>
                <a:ea typeface="Arial"/>
                <a:cs typeface="Arial"/>
                <a:sym typeface="Arial"/>
              </a:rPr>
              <a:t>1293</a:t>
            </a:r>
            <a:r>
              <a:rPr lang="zh-TW" altLang="en-US" sz="1100" b="1" i="0" u="none" strike="noStrike" cap="none" dirty="0">
                <a:solidFill>
                  <a:srgbClr val="000000"/>
                </a:solidFill>
                <a:effectLst/>
                <a:latin typeface="Arial"/>
                <a:ea typeface="Arial"/>
                <a:cs typeface="Arial"/>
                <a:sym typeface="Arial"/>
              </a:rPr>
              <a:t>元，在需要標註的人數方面，範圍介於</a:t>
            </a:r>
            <a:r>
              <a:rPr lang="en-US" altLang="zh-TW" sz="1100" b="1" i="0" u="none" strike="noStrike" cap="none" dirty="0">
                <a:solidFill>
                  <a:srgbClr val="000000"/>
                </a:solidFill>
                <a:effectLst/>
                <a:latin typeface="Arial"/>
                <a:ea typeface="Arial"/>
                <a:cs typeface="Arial"/>
                <a:sym typeface="Arial"/>
              </a:rPr>
              <a:t>0</a:t>
            </a:r>
            <a:r>
              <a:rPr lang="zh-TW" altLang="en-US" sz="1100" b="1" i="0" u="none" strike="noStrike" cap="none" dirty="0">
                <a:solidFill>
                  <a:srgbClr val="000000"/>
                </a:solidFill>
                <a:effectLst/>
                <a:latin typeface="Arial"/>
                <a:ea typeface="Arial"/>
                <a:cs typeface="Arial"/>
                <a:sym typeface="Arial"/>
              </a:rPr>
              <a:t>元到</a:t>
            </a:r>
            <a:r>
              <a:rPr lang="en-US" altLang="zh-TW" sz="1100" b="1" i="0" u="none" strike="noStrike" cap="none" dirty="0">
                <a:solidFill>
                  <a:srgbClr val="000000"/>
                </a:solidFill>
                <a:effectLst/>
                <a:latin typeface="Arial"/>
                <a:ea typeface="Arial"/>
                <a:cs typeface="Arial"/>
                <a:sym typeface="Arial"/>
              </a:rPr>
              <a:t>5</a:t>
            </a:r>
            <a:r>
              <a:rPr lang="zh-TW" altLang="en-US" sz="1100" b="1" i="0" u="none" strike="noStrike" cap="none" dirty="0">
                <a:solidFill>
                  <a:srgbClr val="000000"/>
                </a:solidFill>
                <a:effectLst/>
                <a:latin typeface="Arial"/>
                <a:ea typeface="Arial"/>
                <a:cs typeface="Arial"/>
                <a:sym typeface="Arial"/>
              </a:rPr>
              <a:t>人之間，平均需標註人數為兩人。</a:t>
            </a:r>
            <a:endParaRPr lang="zh-TW" altLang="en-US" sz="1100" b="0" i="0" u="none" strike="noStrike" cap="none" dirty="0">
              <a:solidFill>
                <a:srgbClr val="000000"/>
              </a:solidFill>
              <a:effectLst/>
              <a:latin typeface="Arial"/>
              <a:ea typeface="Arial"/>
              <a:cs typeface="Arial"/>
              <a:sym typeface="Arial"/>
            </a:endParaRPr>
          </a:p>
          <a:p>
            <a:r>
              <a:rPr lang="zh-TW" altLang="en-US" sz="1100" b="1" i="0" u="none" strike="noStrike" cap="none" dirty="0">
                <a:solidFill>
                  <a:srgbClr val="000000"/>
                </a:solidFill>
                <a:effectLst/>
                <a:latin typeface="Arial"/>
                <a:ea typeface="Arial"/>
                <a:cs typeface="Arial"/>
                <a:sym typeface="Arial"/>
              </a:rPr>
              <a:t>而最後在貼文按讚數方面按讚數量範圍介於</a:t>
            </a:r>
            <a:r>
              <a:rPr lang="en-US" altLang="zh-TW" sz="1100" b="1" i="0" u="none" strike="noStrike" cap="none" dirty="0">
                <a:solidFill>
                  <a:srgbClr val="000000"/>
                </a:solidFill>
                <a:effectLst/>
                <a:latin typeface="Arial"/>
                <a:ea typeface="Arial"/>
                <a:cs typeface="Arial"/>
                <a:sym typeface="Arial"/>
              </a:rPr>
              <a:t>13</a:t>
            </a:r>
            <a:r>
              <a:rPr lang="zh-TW" altLang="en-US" sz="1100" b="1" i="0" u="none" strike="noStrike" cap="none" dirty="0">
                <a:solidFill>
                  <a:srgbClr val="000000"/>
                </a:solidFill>
                <a:effectLst/>
                <a:latin typeface="Arial"/>
                <a:ea typeface="Arial"/>
                <a:cs typeface="Arial"/>
                <a:sym typeface="Arial"/>
              </a:rPr>
              <a:t>到</a:t>
            </a:r>
            <a:r>
              <a:rPr lang="en-US" altLang="zh-TW" sz="1100" b="1" i="0" u="none" strike="noStrike" cap="none" dirty="0">
                <a:solidFill>
                  <a:srgbClr val="000000"/>
                </a:solidFill>
                <a:effectLst/>
                <a:latin typeface="Arial"/>
                <a:ea typeface="Arial"/>
                <a:cs typeface="Arial"/>
                <a:sym typeface="Arial"/>
              </a:rPr>
              <a:t>469</a:t>
            </a:r>
            <a:r>
              <a:rPr lang="zh-TW" altLang="en-US" sz="1100" b="1" i="0" u="none" strike="noStrike" cap="none" dirty="0">
                <a:solidFill>
                  <a:srgbClr val="000000"/>
                </a:solidFill>
                <a:effectLst/>
                <a:latin typeface="Arial"/>
                <a:ea typeface="Arial"/>
                <a:cs typeface="Arial"/>
                <a:sym typeface="Arial"/>
              </a:rPr>
              <a:t>之間，而平均按讚數量為</a:t>
            </a:r>
            <a:r>
              <a:rPr lang="en-US" altLang="zh-TW" sz="1100" b="1" i="0" u="none" strike="noStrike" cap="none" dirty="0">
                <a:solidFill>
                  <a:srgbClr val="000000"/>
                </a:solidFill>
                <a:effectLst/>
                <a:latin typeface="Arial"/>
                <a:ea typeface="Arial"/>
                <a:cs typeface="Arial"/>
                <a:sym typeface="Arial"/>
              </a:rPr>
              <a:t>83</a:t>
            </a:r>
            <a:r>
              <a:rPr lang="zh-TW" altLang="en-US" sz="1100" b="1" i="0" u="none" strike="noStrike" cap="none" dirty="0">
                <a:solidFill>
                  <a:srgbClr val="000000"/>
                </a:solidFill>
                <a:effectLst/>
                <a:latin typeface="Arial"/>
                <a:ea typeface="Arial"/>
                <a:cs typeface="Arial"/>
                <a:sym typeface="Arial"/>
              </a:rPr>
              <a:t>個</a:t>
            </a:r>
            <a:endParaRPr lang="zh-TW" alt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85392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2"/>
        <p:cNvGrpSpPr/>
        <p:nvPr/>
      </p:nvGrpSpPr>
      <p:grpSpPr>
        <a:xfrm>
          <a:off x="0" y="0"/>
          <a:ext cx="0" cy="0"/>
          <a:chOff x="0" y="0"/>
          <a:chExt cx="0" cy="0"/>
        </a:xfrm>
      </p:grpSpPr>
      <p:sp>
        <p:nvSpPr>
          <p:cNvPr id="3843" name="Google Shape;3843;ga48cadbab0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4" name="Google Shape;3844;ga48cadbab0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zh-TW" altLang="en-US" sz="1100" b="1" i="0" u="none" strike="noStrike" cap="none" dirty="0">
                <a:solidFill>
                  <a:srgbClr val="000000"/>
                </a:solidFill>
                <a:effectLst/>
                <a:latin typeface="Arial"/>
                <a:ea typeface="Arial"/>
                <a:cs typeface="Arial"/>
                <a:sym typeface="Arial"/>
              </a:rPr>
              <a:t>而從獎品總價格對留言數量的散佈圖中，我們可以發現他們的線性關係非常不明顯。</a:t>
            </a:r>
            <a:endParaRPr lang="en-US" altLang="zh-TW" sz="1100" b="1" i="0" u="none" strike="noStrike" cap="none" dirty="0">
              <a:solidFill>
                <a:srgbClr val="000000"/>
              </a:solidFill>
              <a:effectLst/>
              <a:latin typeface="Arial"/>
              <a:ea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zh-TW" altLang="en-US" sz="1100" b="1" i="0" u="none" strike="noStrike" cap="none" dirty="0">
                <a:solidFill>
                  <a:srgbClr val="000000"/>
                </a:solidFill>
                <a:effectLst/>
                <a:latin typeface="Arial"/>
                <a:ea typeface="Arial"/>
                <a:cs typeface="Arial"/>
                <a:sym typeface="Arial"/>
              </a:rPr>
              <a:t>左圖為是否需要填寫問卷，我們在這張圖中可以發現到，對於需要以及不需要填寫問卷的情形，</a:t>
            </a:r>
            <a:r>
              <a:rPr lang="zh-TW" altLang="en-US" sz="1100" dirty="0">
                <a:solidFill>
                  <a:schemeClr val="tx1">
                    <a:lumMod val="75000"/>
                    <a:lumOff val="25000"/>
                  </a:schemeClr>
                </a:solidFill>
                <a:latin typeface="微軟正黑體" panose="020B0604030504040204" pitchFamily="34" charset="-120"/>
                <a:ea typeface="微軟正黑體" panose="020B0604030504040204" pitchFamily="34" charset="-120"/>
              </a:rPr>
              <a:t>獎品總價格對留言數量散佈圖</a:t>
            </a:r>
            <a:r>
              <a:rPr lang="zh-TW" altLang="en-US" sz="1100" b="1" i="0" u="none" strike="noStrike" cap="none" dirty="0">
                <a:solidFill>
                  <a:srgbClr val="000000"/>
                </a:solidFill>
                <a:effectLst/>
                <a:latin typeface="Arial"/>
                <a:ea typeface="Arial"/>
                <a:cs typeface="Arial"/>
                <a:sym typeface="Arial"/>
              </a:rPr>
              <a:t>沒有太大分別</a:t>
            </a:r>
            <a:endParaRPr lang="en-US" altLang="zh-TW" sz="1100" b="1"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52472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2"/>
        <p:cNvGrpSpPr/>
        <p:nvPr/>
      </p:nvGrpSpPr>
      <p:grpSpPr>
        <a:xfrm>
          <a:off x="0" y="0"/>
          <a:ext cx="0" cy="0"/>
          <a:chOff x="0" y="0"/>
          <a:chExt cx="0" cy="0"/>
        </a:xfrm>
      </p:grpSpPr>
      <p:sp>
        <p:nvSpPr>
          <p:cNvPr id="3843" name="Google Shape;3843;ga48cadbab0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4" name="Google Shape;3844;ga48cadbab0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zh-TW" altLang="en-US" sz="1100" b="1" i="0" u="none" strike="noStrike" cap="none" dirty="0">
                <a:solidFill>
                  <a:srgbClr val="000000"/>
                </a:solidFill>
                <a:effectLst/>
                <a:latin typeface="Arial"/>
                <a:ea typeface="Arial"/>
                <a:cs typeface="Arial"/>
                <a:sym typeface="Arial"/>
              </a:rPr>
              <a:t>而右圖為是否需要標註</a:t>
            </a:r>
            <a:r>
              <a:rPr lang="en-US" altLang="zh-TW" sz="1100" b="1" i="0" u="none" strike="noStrike" cap="none" dirty="0">
                <a:solidFill>
                  <a:srgbClr val="000000"/>
                </a:solidFill>
                <a:effectLst/>
                <a:latin typeface="Arial"/>
                <a:ea typeface="Arial"/>
                <a:cs typeface="Arial"/>
                <a:sym typeface="Arial"/>
              </a:rPr>
              <a:t>1</a:t>
            </a:r>
            <a:r>
              <a:rPr lang="zh-TW" altLang="en-US" sz="1100" b="1" i="0" u="none" strike="noStrike" cap="none" dirty="0">
                <a:solidFill>
                  <a:srgbClr val="000000"/>
                </a:solidFill>
                <a:effectLst/>
                <a:latin typeface="Arial"/>
                <a:ea typeface="Arial"/>
                <a:cs typeface="Arial"/>
                <a:sym typeface="Arial"/>
              </a:rPr>
              <a:t>到</a:t>
            </a:r>
            <a:r>
              <a:rPr lang="en-US" altLang="zh-TW" sz="1100" b="1" i="0" u="none" strike="noStrike" cap="none" dirty="0">
                <a:solidFill>
                  <a:srgbClr val="000000"/>
                </a:solidFill>
                <a:effectLst/>
                <a:latin typeface="Arial"/>
                <a:ea typeface="Arial"/>
                <a:cs typeface="Arial"/>
                <a:sym typeface="Arial"/>
              </a:rPr>
              <a:t>3</a:t>
            </a:r>
            <a:r>
              <a:rPr lang="zh-TW" altLang="en-US" sz="1100" b="1" i="0" u="none" strike="noStrike" cap="none" dirty="0">
                <a:solidFill>
                  <a:srgbClr val="000000"/>
                </a:solidFill>
                <a:effectLst/>
                <a:latin typeface="Arial"/>
                <a:ea typeface="Arial"/>
                <a:cs typeface="Arial"/>
                <a:sym typeface="Arial"/>
              </a:rPr>
              <a:t>人作為抽獎條件，在這個條件中我們可以看到，需要標註一到三人的抽獎貼文留言數量略高於不需要標註</a:t>
            </a:r>
            <a:r>
              <a:rPr lang="en-US" altLang="zh-TW" sz="1100" b="1" i="0" u="none" strike="noStrike" cap="none" dirty="0">
                <a:solidFill>
                  <a:srgbClr val="000000"/>
                </a:solidFill>
                <a:effectLst/>
                <a:latin typeface="Arial"/>
                <a:ea typeface="Arial"/>
                <a:cs typeface="Arial"/>
                <a:sym typeface="Arial"/>
              </a:rPr>
              <a:t>1-3</a:t>
            </a:r>
            <a:r>
              <a:rPr lang="zh-TW" altLang="en-US" sz="1100" b="1" i="0" u="none" strike="noStrike" cap="none" dirty="0">
                <a:solidFill>
                  <a:srgbClr val="000000"/>
                </a:solidFill>
                <a:effectLst/>
                <a:latin typeface="Arial"/>
                <a:ea typeface="Arial"/>
                <a:cs typeface="Arial"/>
                <a:sym typeface="Arial"/>
              </a:rPr>
              <a:t>人的貼文</a:t>
            </a: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124743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2"/>
        <p:cNvGrpSpPr/>
        <p:nvPr/>
      </p:nvGrpSpPr>
      <p:grpSpPr>
        <a:xfrm>
          <a:off x="0" y="0"/>
          <a:ext cx="0" cy="0"/>
          <a:chOff x="0" y="0"/>
          <a:chExt cx="0" cy="0"/>
        </a:xfrm>
      </p:grpSpPr>
      <p:sp>
        <p:nvSpPr>
          <p:cNvPr id="3843" name="Google Shape;3843;ga48cadbab0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4" name="Google Shape;3844;ga48cadbab0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mj-lt"/>
              <a:buNone/>
              <a:tabLst/>
              <a:defRPr/>
            </a:pPr>
            <a:r>
              <a:rPr lang="zh-TW" altLang="en-US" sz="1100" b="0" i="0" u="none" strike="noStrike" cap="none" dirty="0">
                <a:solidFill>
                  <a:srgbClr val="000000"/>
                </a:solidFill>
                <a:effectLst/>
                <a:latin typeface="Arial"/>
                <a:ea typeface="Arial"/>
                <a:cs typeface="Arial"/>
                <a:sym typeface="Arial"/>
              </a:rPr>
              <a:t>由於我們想知道發文者的受歡迎程度與留言數量是否有線性關係，但是我們並無法得知每位發文者的具體好友數量，因此將按讚數量對留言數量做散步圖。</a:t>
            </a:r>
            <a:endParaRPr lang="en-US" altLang="zh-TW" sz="1100" b="0" i="0" u="none" strike="noStrike" cap="none" dirty="0">
              <a:solidFill>
                <a:srgbClr val="000000"/>
              </a:solidFill>
              <a:effectLst/>
              <a:latin typeface="Arial"/>
              <a:ea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endParaRPr lang="en-US" altLang="zh-TW" sz="1100" b="0" i="0" u="none" strike="noStrike" cap="none" dirty="0">
              <a:solidFill>
                <a:srgbClr val="000000"/>
              </a:solidFill>
              <a:effectLst/>
              <a:latin typeface="Arial"/>
              <a:ea typeface="Arial"/>
              <a:cs typeface="Arial"/>
              <a:sym typeface="Arial"/>
            </a:endParaRPr>
          </a:p>
          <a:p>
            <a:r>
              <a:rPr lang="zh-TW" altLang="en-US" sz="1100" b="1" i="0" u="none" strike="noStrike" cap="none" dirty="0">
                <a:solidFill>
                  <a:srgbClr val="000000"/>
                </a:solidFill>
                <a:effectLst/>
                <a:latin typeface="Arial"/>
                <a:ea typeface="Arial"/>
                <a:cs typeface="Arial"/>
                <a:sym typeface="Arial"/>
              </a:rPr>
              <a:t>而從</a:t>
            </a:r>
            <a:r>
              <a:rPr lang="zh-TW" altLang="en-US" sz="1100" dirty="0">
                <a:solidFill>
                  <a:schemeClr val="tx1">
                    <a:lumMod val="75000"/>
                    <a:lumOff val="25000"/>
                  </a:schemeClr>
                </a:solidFill>
                <a:latin typeface="微軟正黑體" panose="020B0604030504040204" pitchFamily="34" charset="-120"/>
                <a:ea typeface="微軟正黑體" panose="020B0604030504040204" pitchFamily="34" charset="-120"/>
              </a:rPr>
              <a:t>按讚數量對留言數量散佈圖</a:t>
            </a:r>
            <a:r>
              <a:rPr lang="zh-TW" altLang="en-US" sz="1100" b="1" i="0" u="none" strike="noStrike" cap="none" dirty="0">
                <a:solidFill>
                  <a:srgbClr val="000000"/>
                </a:solidFill>
                <a:effectLst/>
                <a:latin typeface="Arial"/>
                <a:ea typeface="Arial"/>
                <a:cs typeface="Arial"/>
                <a:sym typeface="Arial"/>
              </a:rPr>
              <a:t>中，我們可以發現</a:t>
            </a:r>
            <a:r>
              <a:rPr lang="zh-TW" altLang="zh-TW" sz="1100" b="0" i="0" u="none" strike="noStrike" cap="none" dirty="0">
                <a:solidFill>
                  <a:srgbClr val="000000"/>
                </a:solidFill>
                <a:effectLst/>
                <a:latin typeface="Arial"/>
                <a:ea typeface="Arial"/>
                <a:cs typeface="Arial"/>
                <a:sym typeface="Arial"/>
              </a:rPr>
              <a:t>按讚數量與留言數量有比較明顯的線性關係。</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zh-TW" altLang="en-US" sz="1100" b="1" i="0" u="none" strike="noStrike" cap="none" dirty="0">
                <a:solidFill>
                  <a:srgbClr val="000000"/>
                </a:solidFill>
                <a:effectLst/>
                <a:latin typeface="Arial"/>
                <a:ea typeface="Arial"/>
                <a:cs typeface="Arial"/>
                <a:sym typeface="Arial"/>
              </a:rPr>
              <a:t>左圖為是否需要填寫問卷，我們在這張圖中可以發現到，對於需要以及不需要填寫問卷的情形，</a:t>
            </a:r>
            <a:r>
              <a:rPr lang="zh-TW" altLang="en-US" sz="1100" dirty="0">
                <a:solidFill>
                  <a:schemeClr val="tx1">
                    <a:lumMod val="75000"/>
                    <a:lumOff val="25000"/>
                  </a:schemeClr>
                </a:solidFill>
                <a:latin typeface="微軟正黑體" panose="020B0604030504040204" pitchFamily="34" charset="-120"/>
                <a:ea typeface="微軟正黑體" panose="020B0604030504040204" pitchFamily="34" charset="-120"/>
              </a:rPr>
              <a:t>獎品總價格對留言數量散佈圖</a:t>
            </a:r>
            <a:r>
              <a:rPr lang="zh-TW" altLang="en-US" sz="1100" b="1" i="0" u="none" strike="noStrike" cap="none" dirty="0">
                <a:solidFill>
                  <a:srgbClr val="000000"/>
                </a:solidFill>
                <a:effectLst/>
                <a:latin typeface="Arial"/>
                <a:ea typeface="Arial"/>
                <a:cs typeface="Arial"/>
                <a:sym typeface="Arial"/>
              </a:rPr>
              <a:t>沒有太大分別，</a:t>
            </a:r>
            <a:r>
              <a:rPr lang="zh-TW" altLang="en-US" sz="1100" b="0" i="0" u="none" strike="noStrike" cap="none" baseline="0" dirty="0">
                <a:solidFill>
                  <a:srgbClr val="000000"/>
                </a:solidFill>
                <a:latin typeface="Arial"/>
                <a:ea typeface="Arial"/>
                <a:cs typeface="Arial"/>
                <a:sym typeface="Arial"/>
              </a:rPr>
              <a:t>兩條迴歸線交叉的情況表⽰抽獎條件與按讚數量間可能存在交互作⽤</a:t>
            </a:r>
            <a:endParaRPr lang="zh-TW" altLang="en-US" sz="1100" b="1"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zh-TW" alt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mj-lt"/>
              <a:buNone/>
              <a:tabLst/>
              <a:defRPr/>
            </a:pPr>
            <a:endParaRPr lang="en-US" altLang="zh-TW" sz="1100" b="0" i="0" u="none" strike="noStrike" cap="none" dirty="0">
              <a:solidFill>
                <a:srgbClr val="000000"/>
              </a:solidFill>
              <a:effectLst/>
              <a:latin typeface="Arial"/>
              <a:ea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endParaRPr lang="zh-TW" altLang="zh-TW"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53698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2"/>
        <p:cNvGrpSpPr/>
        <p:nvPr/>
      </p:nvGrpSpPr>
      <p:grpSpPr>
        <a:xfrm>
          <a:off x="0" y="0"/>
          <a:ext cx="0" cy="0"/>
          <a:chOff x="0" y="0"/>
          <a:chExt cx="0" cy="0"/>
        </a:xfrm>
      </p:grpSpPr>
      <p:sp>
        <p:nvSpPr>
          <p:cNvPr id="3843" name="Google Shape;3843;ga48cadbab0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4" name="Google Shape;3844;ga48cadbab0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zh-TW" altLang="en-US" sz="1100" b="1" i="0" u="none" strike="noStrike" cap="none" dirty="0">
                <a:solidFill>
                  <a:srgbClr val="000000"/>
                </a:solidFill>
                <a:effectLst/>
                <a:latin typeface="Arial"/>
                <a:ea typeface="Arial"/>
                <a:cs typeface="Arial"/>
                <a:sym typeface="Arial"/>
              </a:rPr>
              <a:t>而右圖為是否需要標註</a:t>
            </a:r>
            <a:r>
              <a:rPr lang="en-US" altLang="zh-TW" sz="1100" b="1" i="0" u="none" strike="noStrike" cap="none" dirty="0">
                <a:solidFill>
                  <a:srgbClr val="000000"/>
                </a:solidFill>
                <a:effectLst/>
                <a:latin typeface="Arial"/>
                <a:ea typeface="Arial"/>
                <a:cs typeface="Arial"/>
                <a:sym typeface="Arial"/>
              </a:rPr>
              <a:t>1</a:t>
            </a:r>
            <a:r>
              <a:rPr lang="zh-TW" altLang="en-US" sz="1100" b="1" i="0" u="none" strike="noStrike" cap="none" dirty="0">
                <a:solidFill>
                  <a:srgbClr val="000000"/>
                </a:solidFill>
                <a:effectLst/>
                <a:latin typeface="Arial"/>
                <a:ea typeface="Arial"/>
                <a:cs typeface="Arial"/>
                <a:sym typeface="Arial"/>
              </a:rPr>
              <a:t>到</a:t>
            </a:r>
            <a:r>
              <a:rPr lang="en-US" altLang="zh-TW" sz="1100" b="1" i="0" u="none" strike="noStrike" cap="none" dirty="0">
                <a:solidFill>
                  <a:srgbClr val="000000"/>
                </a:solidFill>
                <a:effectLst/>
                <a:latin typeface="Arial"/>
                <a:ea typeface="Arial"/>
                <a:cs typeface="Arial"/>
                <a:sym typeface="Arial"/>
              </a:rPr>
              <a:t>3</a:t>
            </a:r>
            <a:r>
              <a:rPr lang="zh-TW" altLang="en-US" sz="1100" b="1" i="0" u="none" strike="noStrike" cap="none" dirty="0">
                <a:solidFill>
                  <a:srgbClr val="000000"/>
                </a:solidFill>
                <a:effectLst/>
                <a:latin typeface="Arial"/>
                <a:ea typeface="Arial"/>
                <a:cs typeface="Arial"/>
                <a:sym typeface="Arial"/>
              </a:rPr>
              <a:t>人作為抽獎條件，在這個條件中我們可以看到，需要標註一到三人的抽獎貼文留言與按讚數量略高於不需要標註</a:t>
            </a:r>
            <a:r>
              <a:rPr lang="en-US" altLang="zh-TW" sz="1100" b="1" i="0" u="none" strike="noStrike" cap="none" dirty="0">
                <a:solidFill>
                  <a:srgbClr val="000000"/>
                </a:solidFill>
                <a:effectLst/>
                <a:latin typeface="Arial"/>
                <a:ea typeface="Arial"/>
                <a:cs typeface="Arial"/>
                <a:sym typeface="Arial"/>
              </a:rPr>
              <a:t>1-3</a:t>
            </a:r>
            <a:r>
              <a:rPr lang="zh-TW" altLang="en-US" sz="1100" b="1" i="0" u="none" strike="noStrike" cap="none" dirty="0">
                <a:solidFill>
                  <a:srgbClr val="000000"/>
                </a:solidFill>
                <a:effectLst/>
                <a:latin typeface="Arial"/>
                <a:ea typeface="Arial"/>
                <a:cs typeface="Arial"/>
                <a:sym typeface="Arial"/>
              </a:rPr>
              <a:t>人的貼文</a:t>
            </a: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135784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2"/>
        <p:cNvGrpSpPr/>
        <p:nvPr/>
      </p:nvGrpSpPr>
      <p:grpSpPr>
        <a:xfrm>
          <a:off x="0" y="0"/>
          <a:ext cx="0" cy="0"/>
          <a:chOff x="0" y="0"/>
          <a:chExt cx="0" cy="0"/>
        </a:xfrm>
      </p:grpSpPr>
      <p:sp>
        <p:nvSpPr>
          <p:cNvPr id="3843" name="Google Shape;3843;ga48cadbab0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4" name="Google Shape;3844;ga48cadbab0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接著是問卷資料的初步分析。</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在我們所收集到的資料中，總共有</a:t>
            </a:r>
            <a:r>
              <a:rPr lang="en-US" altLang="zh-TW" dirty="0"/>
              <a:t>57</a:t>
            </a:r>
            <a:r>
              <a:rPr lang="zh-TW" altLang="en-US" dirty="0"/>
              <a:t>位女性，以及</a:t>
            </a:r>
            <a:r>
              <a:rPr lang="en-US" altLang="zh-TW" dirty="0"/>
              <a:t>48</a:t>
            </a:r>
            <a:r>
              <a:rPr lang="zh-TW" altLang="en-US" dirty="0"/>
              <a:t>位男性填答，女性填答數量略高於男性。</a:t>
            </a:r>
            <a:endParaRPr dirty="0"/>
          </a:p>
        </p:txBody>
      </p:sp>
    </p:spTree>
    <p:extLst>
      <p:ext uri="{BB962C8B-B14F-4D97-AF65-F5344CB8AC3E}">
        <p14:creationId xmlns:p14="http://schemas.microsoft.com/office/powerpoint/2010/main" val="1607676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2"/>
        <p:cNvGrpSpPr/>
        <p:nvPr/>
      </p:nvGrpSpPr>
      <p:grpSpPr>
        <a:xfrm>
          <a:off x="0" y="0"/>
          <a:ext cx="0" cy="0"/>
          <a:chOff x="0" y="0"/>
          <a:chExt cx="0" cy="0"/>
        </a:xfrm>
      </p:grpSpPr>
      <p:sp>
        <p:nvSpPr>
          <p:cNvPr id="3843" name="Google Shape;3843;ga48cadbab0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4" name="Google Shape;3844;ga48cadbab0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而在</a:t>
            </a:r>
            <a:r>
              <a:rPr lang="zh-TW" altLang="en-US" sz="1100" dirty="0">
                <a:solidFill>
                  <a:schemeClr val="tx1">
                    <a:lumMod val="75000"/>
                    <a:lumOff val="25000"/>
                  </a:schemeClr>
                </a:solidFill>
                <a:latin typeface="微軟正黑體" panose="020B0604030504040204" pitchFamily="34" charset="-120"/>
                <a:ea typeface="微軟正黑體" panose="020B0604030504040204" pitchFamily="34" charset="-120"/>
              </a:rPr>
              <a:t>獎品類型與抽獎意願中，</a:t>
            </a:r>
            <a:r>
              <a:rPr lang="zh-TW" altLang="zh-TW" sz="1100" b="0" i="0" u="none" strike="noStrike" cap="none" dirty="0">
                <a:solidFill>
                  <a:srgbClr val="000000"/>
                </a:solidFill>
                <a:effectLst/>
                <a:latin typeface="Arial"/>
                <a:ea typeface="Arial"/>
                <a:cs typeface="Arial"/>
                <a:sym typeface="Arial"/>
              </a:rPr>
              <a:t>我們可以由上表看到，在八類獎品中，抽獎意願最高的是電子產品，平均抽獎意願為</a:t>
            </a:r>
            <a:r>
              <a:rPr lang="en-US" altLang="zh-TW" sz="1100" b="0" i="0" u="none" strike="noStrike" cap="none" dirty="0">
                <a:solidFill>
                  <a:srgbClr val="000000"/>
                </a:solidFill>
                <a:effectLst/>
                <a:latin typeface="Arial"/>
                <a:ea typeface="Arial"/>
                <a:cs typeface="Arial"/>
                <a:sym typeface="Arial"/>
              </a:rPr>
              <a:t>8.15</a:t>
            </a:r>
            <a:r>
              <a:rPr lang="zh-TW" altLang="zh-TW" sz="1100" b="0" i="0" u="none" strike="noStrike" cap="none" dirty="0">
                <a:solidFill>
                  <a:srgbClr val="000000"/>
                </a:solidFill>
                <a:effectLst/>
                <a:latin typeface="Arial"/>
                <a:ea typeface="Arial"/>
                <a:cs typeface="Arial"/>
                <a:sym typeface="Arial"/>
              </a:rPr>
              <a:t>；抽獎意願最低的是彩妝品，平均抽獎意願僅有</a:t>
            </a:r>
            <a:r>
              <a:rPr lang="en-US" altLang="zh-TW" sz="1100" b="0" i="0" u="none" strike="noStrike" cap="none" dirty="0">
                <a:solidFill>
                  <a:srgbClr val="000000"/>
                </a:solidFill>
                <a:effectLst/>
                <a:latin typeface="Arial"/>
                <a:ea typeface="Arial"/>
                <a:cs typeface="Arial"/>
                <a:sym typeface="Arial"/>
              </a:rPr>
              <a:t>4.61</a:t>
            </a:r>
            <a:r>
              <a:rPr lang="zh-TW" altLang="zh-TW" sz="1100" b="0" i="0" u="none" strike="noStrike" cap="none" dirty="0">
                <a:solidFill>
                  <a:srgbClr val="000000"/>
                </a:solidFill>
                <a:effectLst/>
                <a:latin typeface="Arial"/>
                <a:ea typeface="Arial"/>
                <a:cs typeface="Arial"/>
                <a:sym typeface="Arial"/>
              </a:rPr>
              <a:t>。以標準差來看，變異最小的是電子產品，標準差為</a:t>
            </a:r>
            <a:r>
              <a:rPr lang="en-US" altLang="zh-TW" sz="1100" b="0" i="0" u="none" strike="noStrike" cap="none" dirty="0">
                <a:solidFill>
                  <a:srgbClr val="000000"/>
                </a:solidFill>
                <a:effectLst/>
                <a:latin typeface="Arial"/>
                <a:ea typeface="Arial"/>
                <a:cs typeface="Arial"/>
                <a:sym typeface="Arial"/>
              </a:rPr>
              <a:t>1.95</a:t>
            </a:r>
            <a:r>
              <a:rPr lang="zh-TW" altLang="zh-TW" sz="1100" b="0" i="0" u="none" strike="noStrike" cap="none" dirty="0">
                <a:solidFill>
                  <a:srgbClr val="000000"/>
                </a:solidFill>
                <a:effectLst/>
                <a:latin typeface="Arial"/>
                <a:ea typeface="Arial"/>
                <a:cs typeface="Arial"/>
                <a:sym typeface="Arial"/>
              </a:rPr>
              <a:t>；變異最大的為彩妝品，標準差為</a:t>
            </a:r>
            <a:r>
              <a:rPr lang="en-US" altLang="zh-TW" sz="1100" b="0" i="0" u="none" strike="noStrike" cap="none" dirty="0">
                <a:solidFill>
                  <a:srgbClr val="000000"/>
                </a:solidFill>
                <a:effectLst/>
                <a:latin typeface="Arial"/>
                <a:ea typeface="Arial"/>
                <a:cs typeface="Arial"/>
                <a:sym typeface="Arial"/>
              </a:rPr>
              <a:t>3.09</a:t>
            </a:r>
            <a:r>
              <a:rPr lang="zh-TW" altLang="zh-TW" sz="1100" b="0" i="0" u="none" strike="noStrike" cap="none" dirty="0">
                <a:solidFill>
                  <a:srgbClr val="000000"/>
                </a:solidFill>
                <a:effectLst/>
                <a:latin typeface="Arial"/>
                <a:ea typeface="Arial"/>
                <a:cs typeface="Arial"/>
                <a:sym typeface="Arial"/>
              </a:rPr>
              <a:t>。</a:t>
            </a:r>
            <a:endParaRPr lang="en-US" altLang="zh-TW"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altLang="zh-TW" sz="1100" b="0" i="0" u="none" strike="noStrike" cap="none" dirty="0">
              <a:solidFill>
                <a:srgbClr val="000000"/>
              </a:solidFill>
              <a:effectLst/>
              <a:latin typeface="Arial"/>
              <a:cs typeface="Arial"/>
              <a:sym typeface="Arial"/>
            </a:endParaRPr>
          </a:p>
        </p:txBody>
      </p:sp>
    </p:spTree>
    <p:extLst>
      <p:ext uri="{BB962C8B-B14F-4D97-AF65-F5344CB8AC3E}">
        <p14:creationId xmlns:p14="http://schemas.microsoft.com/office/powerpoint/2010/main" val="4013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7"/>
        <p:cNvGrpSpPr/>
        <p:nvPr/>
      </p:nvGrpSpPr>
      <p:grpSpPr>
        <a:xfrm>
          <a:off x="0" y="0"/>
          <a:ext cx="0" cy="0"/>
          <a:chOff x="0" y="0"/>
          <a:chExt cx="0" cy="0"/>
        </a:xfrm>
      </p:grpSpPr>
      <p:sp>
        <p:nvSpPr>
          <p:cNvPr id="3438" name="Google Shape;3438;ga3b7e49681_0_2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9" name="Google Shape;3439;ga3b7e49681_0_2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我們的報告主要分為六個部分。首先我們會先介紹之所以想要製作這個報告的動機背景，之後再敘述我們是如何進行資料收集，以及對於收集到的資料的描述。</a:t>
            </a:r>
          </a:p>
          <a:p>
            <a:pPr marL="0" lvl="0" indent="0" algn="l" rtl="0">
              <a:spcBef>
                <a:spcPts val="0"/>
              </a:spcBef>
              <a:spcAft>
                <a:spcPts val="0"/>
              </a:spcAft>
              <a:buNone/>
            </a:pPr>
            <a:r>
              <a:rPr lang="zh-TW" altLang="en-US" dirty="0"/>
              <a:t>由於我們使用了人工收集以及問卷兩種方式收集資料，因此我們會分別進行分析，最後再提出我們的結論，也就是如果想要舉辦抽獎活動，有哪些條件是需要注意的</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2"/>
        <p:cNvGrpSpPr/>
        <p:nvPr/>
      </p:nvGrpSpPr>
      <p:grpSpPr>
        <a:xfrm>
          <a:off x="0" y="0"/>
          <a:ext cx="0" cy="0"/>
          <a:chOff x="0" y="0"/>
          <a:chExt cx="0" cy="0"/>
        </a:xfrm>
      </p:grpSpPr>
      <p:sp>
        <p:nvSpPr>
          <p:cNvPr id="3843" name="Google Shape;3843;ga48cadbab0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4" name="Google Shape;3844;ga48cadbab0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100" b="0" i="0" u="none" strike="noStrike" cap="none" dirty="0">
                <a:solidFill>
                  <a:srgbClr val="000000"/>
                </a:solidFill>
                <a:effectLst/>
                <a:latin typeface="Arial"/>
                <a:ea typeface="Arial"/>
                <a:cs typeface="Arial"/>
                <a:sym typeface="Arial"/>
              </a:rPr>
              <a:t>在獎品數量方面，</a:t>
            </a:r>
            <a:r>
              <a:rPr lang="en-US" altLang="zh-TW" sz="1100" b="0" i="0" u="none" strike="noStrike" cap="none" dirty="0">
                <a:solidFill>
                  <a:srgbClr val="000000"/>
                </a:solidFill>
                <a:effectLst/>
                <a:latin typeface="Arial"/>
                <a:ea typeface="Arial"/>
                <a:cs typeface="Arial"/>
                <a:sym typeface="Arial"/>
              </a:rPr>
              <a:t>1~3</a:t>
            </a:r>
            <a:r>
              <a:rPr lang="zh-TW" altLang="zh-TW" sz="1100" b="0" i="0" u="none" strike="noStrike" cap="none" dirty="0">
                <a:solidFill>
                  <a:srgbClr val="000000"/>
                </a:solidFill>
                <a:effectLst/>
                <a:latin typeface="Arial"/>
                <a:ea typeface="Arial"/>
                <a:cs typeface="Arial"/>
                <a:sym typeface="Arial"/>
              </a:rPr>
              <a:t>項獎品的平均抽獎意願為</a:t>
            </a:r>
            <a:r>
              <a:rPr lang="en-US" altLang="zh-TW" sz="1100" b="0" i="0" u="none" strike="noStrike" cap="none" dirty="0">
                <a:solidFill>
                  <a:srgbClr val="000000"/>
                </a:solidFill>
                <a:effectLst/>
                <a:latin typeface="Arial"/>
                <a:ea typeface="Arial"/>
                <a:cs typeface="Arial"/>
                <a:sym typeface="Arial"/>
              </a:rPr>
              <a:t>6.04</a:t>
            </a:r>
            <a:r>
              <a:rPr lang="zh-TW" altLang="zh-TW" sz="1100" b="0" i="0" u="none" strike="noStrike" cap="none" dirty="0">
                <a:solidFill>
                  <a:srgbClr val="000000"/>
                </a:solidFill>
                <a:effectLst/>
                <a:latin typeface="Arial"/>
                <a:ea typeface="Arial"/>
                <a:cs typeface="Arial"/>
                <a:sym typeface="Arial"/>
              </a:rPr>
              <a:t>，</a:t>
            </a:r>
            <a:r>
              <a:rPr lang="en-US" altLang="zh-TW" sz="1100" b="0" i="0" u="none" strike="noStrike" cap="none" dirty="0">
                <a:solidFill>
                  <a:srgbClr val="000000"/>
                </a:solidFill>
                <a:effectLst/>
                <a:latin typeface="Arial"/>
                <a:ea typeface="Arial"/>
                <a:cs typeface="Arial"/>
                <a:sym typeface="Arial"/>
              </a:rPr>
              <a:t>3~5</a:t>
            </a:r>
            <a:r>
              <a:rPr lang="zh-TW" altLang="zh-TW" sz="1100" b="0" i="0" u="none" strike="noStrike" cap="none" dirty="0">
                <a:solidFill>
                  <a:srgbClr val="000000"/>
                </a:solidFill>
                <a:effectLst/>
                <a:latin typeface="Arial"/>
                <a:ea typeface="Arial"/>
                <a:cs typeface="Arial"/>
                <a:sym typeface="Arial"/>
              </a:rPr>
              <a:t>項獎品的平均抽獎意願為</a:t>
            </a:r>
            <a:r>
              <a:rPr lang="en-US" altLang="zh-TW" sz="1100" b="0" i="0" u="none" strike="noStrike" cap="none" dirty="0">
                <a:solidFill>
                  <a:srgbClr val="000000"/>
                </a:solidFill>
                <a:effectLst/>
                <a:latin typeface="Arial"/>
                <a:ea typeface="Arial"/>
                <a:cs typeface="Arial"/>
                <a:sym typeface="Arial"/>
              </a:rPr>
              <a:t>7.04</a:t>
            </a:r>
            <a:r>
              <a:rPr lang="zh-TW" altLang="zh-TW" sz="1100" b="0" i="0" u="none" strike="noStrike" cap="none" dirty="0">
                <a:solidFill>
                  <a:srgbClr val="000000"/>
                </a:solidFill>
                <a:effectLst/>
                <a:latin typeface="Arial"/>
                <a:ea typeface="Arial"/>
                <a:cs typeface="Arial"/>
                <a:sym typeface="Arial"/>
              </a:rPr>
              <a:t>，</a:t>
            </a:r>
            <a:r>
              <a:rPr lang="en-US" altLang="zh-TW" sz="1100" b="0" i="0" u="none" strike="noStrike" cap="none" dirty="0">
                <a:solidFill>
                  <a:srgbClr val="000000"/>
                </a:solidFill>
                <a:effectLst/>
                <a:latin typeface="Arial"/>
                <a:ea typeface="Arial"/>
                <a:cs typeface="Arial"/>
                <a:sym typeface="Arial"/>
              </a:rPr>
              <a:t>5</a:t>
            </a:r>
            <a:r>
              <a:rPr lang="zh-TW" altLang="zh-TW" sz="1100" b="0" i="0" u="none" strike="noStrike" cap="none" dirty="0">
                <a:solidFill>
                  <a:srgbClr val="000000"/>
                </a:solidFill>
                <a:effectLst/>
                <a:latin typeface="Arial"/>
                <a:ea typeface="Arial"/>
                <a:cs typeface="Arial"/>
                <a:sym typeface="Arial"/>
              </a:rPr>
              <a:t>項以上獎品的平均抽獎意願為</a:t>
            </a:r>
            <a:r>
              <a:rPr lang="en-US" altLang="zh-TW" sz="1100" b="0" i="0" u="none" strike="noStrike" cap="none" dirty="0">
                <a:solidFill>
                  <a:srgbClr val="000000"/>
                </a:solidFill>
                <a:effectLst/>
                <a:latin typeface="Arial"/>
                <a:ea typeface="Arial"/>
                <a:cs typeface="Arial"/>
                <a:sym typeface="Arial"/>
              </a:rPr>
              <a:t>8.16</a:t>
            </a:r>
            <a:r>
              <a:rPr lang="zh-TW" altLang="zh-TW" sz="1100" b="0" i="0" u="none" strike="noStrike" cap="none" dirty="0">
                <a:solidFill>
                  <a:srgbClr val="000000"/>
                </a:solidFill>
                <a:effectLst/>
                <a:latin typeface="Arial"/>
                <a:ea typeface="Arial"/>
                <a:cs typeface="Arial"/>
                <a:sym typeface="Arial"/>
              </a:rPr>
              <a:t>，抽獎意願隨獎品數量呈現上升的趨勢</a:t>
            </a:r>
            <a:endParaRPr dirty="0"/>
          </a:p>
        </p:txBody>
      </p:sp>
    </p:spTree>
    <p:extLst>
      <p:ext uri="{BB962C8B-B14F-4D97-AF65-F5344CB8AC3E}">
        <p14:creationId xmlns:p14="http://schemas.microsoft.com/office/powerpoint/2010/main" val="1154207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2"/>
        <p:cNvGrpSpPr/>
        <p:nvPr/>
      </p:nvGrpSpPr>
      <p:grpSpPr>
        <a:xfrm>
          <a:off x="0" y="0"/>
          <a:ext cx="0" cy="0"/>
          <a:chOff x="0" y="0"/>
          <a:chExt cx="0" cy="0"/>
        </a:xfrm>
      </p:grpSpPr>
      <p:sp>
        <p:nvSpPr>
          <p:cNvPr id="3843" name="Google Shape;3843;ga48cadbab0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4" name="Google Shape;3844;ga48cadbab0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最後，在</a:t>
            </a:r>
            <a:r>
              <a:rPr lang="zh-TW" altLang="en-US" sz="1100" dirty="0">
                <a:solidFill>
                  <a:schemeClr val="tx1">
                    <a:lumMod val="75000"/>
                    <a:lumOff val="25000"/>
                  </a:schemeClr>
                </a:solidFill>
                <a:latin typeface="微軟正黑體" panose="020B0604030504040204" pitchFamily="34" charset="-120"/>
                <a:ea typeface="微軟正黑體" panose="020B0604030504040204" pitchFamily="34" charset="-120"/>
              </a:rPr>
              <a:t>獎品單價與抽獎意願中，</a:t>
            </a:r>
            <a:r>
              <a:rPr lang="en-US" altLang="zh-TW" sz="1100" b="0" i="0" u="none" strike="noStrike" cap="none" dirty="0">
                <a:solidFill>
                  <a:srgbClr val="000000"/>
                </a:solidFill>
                <a:effectLst/>
                <a:latin typeface="Arial"/>
                <a:ea typeface="Arial"/>
                <a:cs typeface="Arial"/>
                <a:sym typeface="Arial"/>
              </a:rPr>
              <a:t>100</a:t>
            </a:r>
            <a:r>
              <a:rPr lang="zh-TW" altLang="zh-TW" sz="1100" b="0" i="0" u="none" strike="noStrike" cap="none" dirty="0">
                <a:solidFill>
                  <a:srgbClr val="000000"/>
                </a:solidFill>
                <a:effectLst/>
                <a:latin typeface="Arial"/>
                <a:ea typeface="Arial"/>
                <a:cs typeface="Arial"/>
                <a:sym typeface="Arial"/>
              </a:rPr>
              <a:t>元以下獎品的平均抽獎意願為</a:t>
            </a:r>
            <a:r>
              <a:rPr lang="en-US" altLang="zh-TW" sz="1100" b="0" i="0" u="none" strike="noStrike" cap="none" dirty="0">
                <a:solidFill>
                  <a:srgbClr val="000000"/>
                </a:solidFill>
                <a:effectLst/>
                <a:latin typeface="Arial"/>
                <a:ea typeface="Arial"/>
                <a:cs typeface="Arial"/>
                <a:sym typeface="Arial"/>
              </a:rPr>
              <a:t>4.45</a:t>
            </a:r>
            <a:r>
              <a:rPr lang="zh-TW" altLang="zh-TW" sz="1100" b="0" i="0" u="none" strike="noStrike" cap="none" dirty="0">
                <a:solidFill>
                  <a:srgbClr val="000000"/>
                </a:solidFill>
                <a:effectLst/>
                <a:latin typeface="Arial"/>
                <a:ea typeface="Arial"/>
                <a:cs typeface="Arial"/>
                <a:sym typeface="Arial"/>
              </a:rPr>
              <a:t>，</a:t>
            </a:r>
            <a:r>
              <a:rPr lang="en-US" altLang="zh-TW" sz="1100" b="0" i="0" u="none" strike="noStrike" cap="none" dirty="0">
                <a:solidFill>
                  <a:srgbClr val="000000"/>
                </a:solidFill>
                <a:effectLst/>
                <a:latin typeface="Arial"/>
                <a:ea typeface="Arial"/>
                <a:cs typeface="Arial"/>
                <a:sym typeface="Arial"/>
              </a:rPr>
              <a:t>100~400</a:t>
            </a:r>
            <a:r>
              <a:rPr lang="zh-TW" altLang="zh-TW" sz="1100" b="0" i="0" u="none" strike="noStrike" cap="none" dirty="0">
                <a:solidFill>
                  <a:srgbClr val="000000"/>
                </a:solidFill>
                <a:effectLst/>
                <a:latin typeface="Arial"/>
                <a:ea typeface="Arial"/>
                <a:cs typeface="Arial"/>
                <a:sym typeface="Arial"/>
              </a:rPr>
              <a:t>元獎品的平均抽獎意願為</a:t>
            </a:r>
            <a:r>
              <a:rPr lang="en-US" altLang="zh-TW" sz="1100" b="0" i="0" u="none" strike="noStrike" cap="none" dirty="0">
                <a:solidFill>
                  <a:srgbClr val="000000"/>
                </a:solidFill>
                <a:effectLst/>
                <a:latin typeface="Arial"/>
                <a:ea typeface="Arial"/>
                <a:cs typeface="Arial"/>
                <a:sym typeface="Arial"/>
              </a:rPr>
              <a:t>6.43</a:t>
            </a:r>
            <a:r>
              <a:rPr lang="zh-TW" altLang="zh-TW" sz="1100" b="0" i="0" u="none" strike="noStrike" cap="none" dirty="0">
                <a:solidFill>
                  <a:srgbClr val="000000"/>
                </a:solidFill>
                <a:effectLst/>
                <a:latin typeface="Arial"/>
                <a:ea typeface="Arial"/>
                <a:cs typeface="Arial"/>
                <a:sym typeface="Arial"/>
              </a:rPr>
              <a:t>，</a:t>
            </a:r>
            <a:r>
              <a:rPr lang="en-US" altLang="zh-TW" sz="1100" b="0" i="0" u="none" strike="noStrike" cap="none" dirty="0">
                <a:solidFill>
                  <a:srgbClr val="000000"/>
                </a:solidFill>
                <a:effectLst/>
                <a:latin typeface="Arial"/>
                <a:ea typeface="Arial"/>
                <a:cs typeface="Arial"/>
                <a:sym typeface="Arial"/>
              </a:rPr>
              <a:t>400~600</a:t>
            </a:r>
            <a:r>
              <a:rPr lang="zh-TW" altLang="zh-TW" sz="1100" b="0" i="0" u="none" strike="noStrike" cap="none" dirty="0">
                <a:solidFill>
                  <a:srgbClr val="000000"/>
                </a:solidFill>
                <a:effectLst/>
                <a:latin typeface="Arial"/>
                <a:ea typeface="Arial"/>
                <a:cs typeface="Arial"/>
                <a:sym typeface="Arial"/>
              </a:rPr>
              <a:t>元獎品的平均抽獎意願為</a:t>
            </a:r>
            <a:r>
              <a:rPr lang="en-US" altLang="zh-TW" sz="1100" b="0" i="0" u="none" strike="noStrike" cap="none" dirty="0">
                <a:solidFill>
                  <a:srgbClr val="000000"/>
                </a:solidFill>
                <a:effectLst/>
                <a:latin typeface="Arial"/>
                <a:ea typeface="Arial"/>
                <a:cs typeface="Arial"/>
                <a:sym typeface="Arial"/>
              </a:rPr>
              <a:t>7.45</a:t>
            </a:r>
            <a:r>
              <a:rPr lang="zh-TW" altLang="zh-TW" sz="1100" b="0" i="0" u="none" strike="noStrike" cap="none" dirty="0">
                <a:solidFill>
                  <a:srgbClr val="000000"/>
                </a:solidFill>
                <a:effectLst/>
                <a:latin typeface="Arial"/>
                <a:ea typeface="Arial"/>
                <a:cs typeface="Arial"/>
                <a:sym typeface="Arial"/>
              </a:rPr>
              <a:t>，</a:t>
            </a:r>
            <a:r>
              <a:rPr lang="en-US" altLang="zh-TW" sz="1100" b="0" i="0" u="none" strike="noStrike" cap="none" dirty="0">
                <a:solidFill>
                  <a:srgbClr val="000000"/>
                </a:solidFill>
                <a:effectLst/>
                <a:latin typeface="Arial"/>
                <a:ea typeface="Arial"/>
                <a:cs typeface="Arial"/>
                <a:sym typeface="Arial"/>
              </a:rPr>
              <a:t>600~800</a:t>
            </a:r>
            <a:r>
              <a:rPr lang="zh-TW" altLang="zh-TW" sz="1100" b="0" i="0" u="none" strike="noStrike" cap="none" dirty="0">
                <a:solidFill>
                  <a:srgbClr val="000000"/>
                </a:solidFill>
                <a:effectLst/>
                <a:latin typeface="Arial"/>
                <a:ea typeface="Arial"/>
                <a:cs typeface="Arial"/>
                <a:sym typeface="Arial"/>
              </a:rPr>
              <a:t>元獎品的平均抽獎意願為</a:t>
            </a:r>
            <a:r>
              <a:rPr lang="en-US" altLang="zh-TW" sz="1100" b="0" i="0" u="none" strike="noStrike" cap="none" dirty="0">
                <a:solidFill>
                  <a:srgbClr val="000000"/>
                </a:solidFill>
                <a:effectLst/>
                <a:latin typeface="Arial"/>
                <a:ea typeface="Arial"/>
                <a:cs typeface="Arial"/>
                <a:sym typeface="Arial"/>
              </a:rPr>
              <a:t>8.02</a:t>
            </a:r>
            <a:r>
              <a:rPr lang="zh-TW" altLang="zh-TW" sz="1100" b="0" i="0" u="none" strike="noStrike" cap="none" dirty="0">
                <a:solidFill>
                  <a:srgbClr val="000000"/>
                </a:solidFill>
                <a:effectLst/>
                <a:latin typeface="Arial"/>
                <a:ea typeface="Arial"/>
                <a:cs typeface="Arial"/>
                <a:sym typeface="Arial"/>
              </a:rPr>
              <a:t>，</a:t>
            </a:r>
            <a:r>
              <a:rPr lang="en-US" altLang="zh-TW" sz="1100" b="0" i="0" u="none" strike="noStrike" cap="none" dirty="0">
                <a:solidFill>
                  <a:srgbClr val="000000"/>
                </a:solidFill>
                <a:effectLst/>
                <a:latin typeface="Arial"/>
                <a:ea typeface="Arial"/>
                <a:cs typeface="Arial"/>
                <a:sym typeface="Arial"/>
              </a:rPr>
              <a:t>800</a:t>
            </a:r>
            <a:r>
              <a:rPr lang="zh-TW" altLang="zh-TW" sz="1100" b="0" i="0" u="none" strike="noStrike" cap="none" dirty="0">
                <a:solidFill>
                  <a:srgbClr val="000000"/>
                </a:solidFill>
                <a:effectLst/>
                <a:latin typeface="Arial"/>
                <a:ea typeface="Arial"/>
                <a:cs typeface="Arial"/>
                <a:sym typeface="Arial"/>
              </a:rPr>
              <a:t>元以上獎品的平均抽獎意願為</a:t>
            </a:r>
            <a:r>
              <a:rPr lang="en-US" altLang="zh-TW" sz="1100" b="0" i="0" u="none" strike="noStrike" cap="none" dirty="0">
                <a:solidFill>
                  <a:srgbClr val="000000"/>
                </a:solidFill>
                <a:effectLst/>
                <a:latin typeface="Arial"/>
                <a:ea typeface="Arial"/>
                <a:cs typeface="Arial"/>
                <a:sym typeface="Arial"/>
              </a:rPr>
              <a:t>8.83</a:t>
            </a:r>
          </a:p>
          <a:p>
            <a:pPr marL="0" lvl="0" indent="0" algn="l" rtl="0">
              <a:spcBef>
                <a:spcPts val="0"/>
              </a:spcBef>
              <a:spcAft>
                <a:spcPts val="0"/>
              </a:spcAft>
              <a:buNone/>
            </a:pPr>
            <a:r>
              <a:rPr lang="zh-TW" altLang="zh-TW" sz="1100" b="0" i="0" u="none" strike="noStrike" cap="none" dirty="0">
                <a:solidFill>
                  <a:srgbClr val="000000"/>
                </a:solidFill>
                <a:effectLst/>
                <a:latin typeface="Arial"/>
                <a:ea typeface="Arial"/>
                <a:cs typeface="Arial"/>
                <a:sym typeface="Arial"/>
              </a:rPr>
              <a:t>抽獎意願隨獎品數量呈現上升的趨勢</a:t>
            </a:r>
            <a:endParaRPr dirty="0"/>
          </a:p>
        </p:txBody>
      </p:sp>
    </p:spTree>
    <p:extLst>
      <p:ext uri="{BB962C8B-B14F-4D97-AF65-F5344CB8AC3E}">
        <p14:creationId xmlns:p14="http://schemas.microsoft.com/office/powerpoint/2010/main" val="1678792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3"/>
        <p:cNvGrpSpPr/>
        <p:nvPr/>
      </p:nvGrpSpPr>
      <p:grpSpPr>
        <a:xfrm>
          <a:off x="0" y="0"/>
          <a:ext cx="0" cy="0"/>
          <a:chOff x="0" y="0"/>
          <a:chExt cx="0" cy="0"/>
        </a:xfrm>
      </p:grpSpPr>
      <p:sp>
        <p:nvSpPr>
          <p:cNvPr id="3454" name="Google Shape;3454;ga3b7e49681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5" name="Google Shape;3455;ga3b7e49681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在這個部分中，張針對人工收集的資料進行</a:t>
            </a:r>
            <a:r>
              <a:rPr lang="en-US" altLang="zh-TW" dirty="0"/>
              <a:t>Multiple Regression</a:t>
            </a:r>
            <a:r>
              <a:rPr lang="zh-TW" altLang="en-US" dirty="0"/>
              <a:t> </a:t>
            </a:r>
            <a:r>
              <a:rPr lang="en-US" altLang="zh-TW" dirty="0"/>
              <a:t>Model</a:t>
            </a:r>
            <a:r>
              <a:rPr lang="zh-TW" altLang="en-US" dirty="0"/>
              <a:t>的建立</a:t>
            </a:r>
            <a:endParaRPr dirty="0"/>
          </a:p>
        </p:txBody>
      </p:sp>
    </p:spTree>
    <p:extLst>
      <p:ext uri="{BB962C8B-B14F-4D97-AF65-F5344CB8AC3E}">
        <p14:creationId xmlns:p14="http://schemas.microsoft.com/office/powerpoint/2010/main" val="350433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1"/>
        <p:cNvGrpSpPr/>
        <p:nvPr/>
      </p:nvGrpSpPr>
      <p:grpSpPr>
        <a:xfrm>
          <a:off x="0" y="0"/>
          <a:ext cx="0" cy="0"/>
          <a:chOff x="0" y="0"/>
          <a:chExt cx="0" cy="0"/>
        </a:xfrm>
      </p:grpSpPr>
      <p:sp>
        <p:nvSpPr>
          <p:cNvPr id="3862" name="Google Shape;3862;ga48cadbab0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3" name="Google Shape;3863;ga48cadbab0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根據我們之前所收集資料</a:t>
            </a:r>
            <a:endParaRPr dirty="0"/>
          </a:p>
        </p:txBody>
      </p:sp>
    </p:spTree>
    <p:extLst>
      <p:ext uri="{BB962C8B-B14F-4D97-AF65-F5344CB8AC3E}">
        <p14:creationId xmlns:p14="http://schemas.microsoft.com/office/powerpoint/2010/main" val="81130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1"/>
        <p:cNvGrpSpPr/>
        <p:nvPr/>
      </p:nvGrpSpPr>
      <p:grpSpPr>
        <a:xfrm>
          <a:off x="0" y="0"/>
          <a:ext cx="0" cy="0"/>
          <a:chOff x="0" y="0"/>
          <a:chExt cx="0" cy="0"/>
        </a:xfrm>
      </p:grpSpPr>
      <p:sp>
        <p:nvSpPr>
          <p:cNvPr id="3862" name="Google Shape;3862;ga48cadbab0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3" name="Google Shape;3863;ga48cadbab0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100" b="0" i="0" u="none" strike="noStrike" cap="none" dirty="0" err="1">
                <a:solidFill>
                  <a:srgbClr val="000000"/>
                </a:solidFill>
                <a:effectLst/>
                <a:latin typeface="Arial"/>
                <a:ea typeface="Arial"/>
                <a:cs typeface="Arial"/>
                <a:sym typeface="Arial"/>
              </a:rPr>
              <a:t>模型的變數定義與迴歸線方程式如</a:t>
            </a:r>
            <a:r>
              <a:rPr lang="zh-TW" altLang="en-US" sz="1100" b="0" i="0" u="none" strike="noStrike" cap="none" dirty="0">
                <a:solidFill>
                  <a:srgbClr val="000000"/>
                </a:solidFill>
                <a:effectLst/>
                <a:latin typeface="Arial"/>
                <a:ea typeface="Arial"/>
                <a:cs typeface="Arial"/>
                <a:sym typeface="Arial"/>
              </a:rPr>
              <a:t>投影片所顯示。</a:t>
            </a:r>
            <a:endParaRPr lang="en-US" altLang="zh-TW"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altLang="zh-TW"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zh-TW" altLang="en-US" dirty="0"/>
              <a:t>我們針對這些變數進行了一次完整的父回歸建立流程，在報告所附上的</a:t>
            </a:r>
            <a:r>
              <a:rPr lang="en-US" altLang="zh-TW" dirty="0"/>
              <a:t>python</a:t>
            </a:r>
            <a:r>
              <a:rPr lang="zh-TW" altLang="en-US" dirty="0"/>
              <a:t>檔案中可以查看詳細流程，這邊僅解說過程中遇到的問題，以及我們所做的調整</a:t>
            </a:r>
            <a:endParaRPr dirty="0"/>
          </a:p>
        </p:txBody>
      </p:sp>
    </p:spTree>
    <p:extLst>
      <p:ext uri="{BB962C8B-B14F-4D97-AF65-F5344CB8AC3E}">
        <p14:creationId xmlns:p14="http://schemas.microsoft.com/office/powerpoint/2010/main" val="2324184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我們在分析中遇到的兩個問題，分別是殘差並非呈現常態分布，以及殘差的隨機性不足</a:t>
            </a:r>
          </a:p>
        </p:txBody>
      </p:sp>
    </p:spTree>
    <p:extLst>
      <p:ext uri="{BB962C8B-B14F-4D97-AF65-F5344CB8AC3E}">
        <p14:creationId xmlns:p14="http://schemas.microsoft.com/office/powerpoint/2010/main" val="2602221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我們在分析中遇到的兩個問題，分別是殘差並非呈現常態分布，以及殘差的隨機性不足</a:t>
            </a:r>
          </a:p>
        </p:txBody>
      </p:sp>
    </p:spTree>
    <p:extLst>
      <p:ext uri="{BB962C8B-B14F-4D97-AF65-F5344CB8AC3E}">
        <p14:creationId xmlns:p14="http://schemas.microsoft.com/office/powerpoint/2010/main" val="2232156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1"/>
        <p:cNvGrpSpPr/>
        <p:nvPr/>
      </p:nvGrpSpPr>
      <p:grpSpPr>
        <a:xfrm>
          <a:off x="0" y="0"/>
          <a:ext cx="0" cy="0"/>
          <a:chOff x="0" y="0"/>
          <a:chExt cx="0" cy="0"/>
        </a:xfrm>
      </p:grpSpPr>
      <p:sp>
        <p:nvSpPr>
          <p:cNvPr id="3862" name="Google Shape;3862;ga48cadbab0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3" name="Google Shape;3863;ga48cadbab0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在常態分布檢定方面，，我們使用原始資料進行</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Shapiro Test</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，發現</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p value</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小於</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0.05</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，因此拒絕虛無假設，殘差並非常態分布</a:t>
            </a:r>
          </a:p>
        </p:txBody>
      </p:sp>
    </p:spTree>
    <p:extLst>
      <p:ext uri="{BB962C8B-B14F-4D97-AF65-F5344CB8AC3E}">
        <p14:creationId xmlns:p14="http://schemas.microsoft.com/office/powerpoint/2010/main" val="3784550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1"/>
        <p:cNvGrpSpPr/>
        <p:nvPr/>
      </p:nvGrpSpPr>
      <p:grpSpPr>
        <a:xfrm>
          <a:off x="0" y="0"/>
          <a:ext cx="0" cy="0"/>
          <a:chOff x="0" y="0"/>
          <a:chExt cx="0" cy="0"/>
        </a:xfrm>
      </p:grpSpPr>
      <p:sp>
        <p:nvSpPr>
          <p:cNvPr id="3862" name="Google Shape;3862;ga48cadbab0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3" name="Google Shape;3863;ga48cadbab0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為了解決這個問題，我們使用的變數變換的方式，將原先數據中的</a:t>
            </a:r>
            <a:r>
              <a:rPr lang="en-US" altLang="zh-TW" dirty="0"/>
              <a:t>y</a:t>
            </a:r>
            <a:r>
              <a:rPr lang="zh-TW" altLang="en-US" dirty="0"/>
              <a:t>調整為</a:t>
            </a:r>
            <a:r>
              <a:rPr lang="en-US" altLang="zh-TW" dirty="0"/>
              <a:t>log y</a:t>
            </a:r>
            <a:r>
              <a:rPr lang="zh-TW" altLang="en-US" dirty="0"/>
              <a:t>後再次進行</a:t>
            </a:r>
            <a:r>
              <a:rPr lang="en-US" altLang="zh-TW" dirty="0" err="1"/>
              <a:t>sharpiro</a:t>
            </a:r>
            <a:r>
              <a:rPr lang="en-US" altLang="zh-TW" dirty="0"/>
              <a:t> test</a:t>
            </a:r>
            <a:endParaRPr dirty="0"/>
          </a:p>
        </p:txBody>
      </p:sp>
    </p:spTree>
    <p:extLst>
      <p:ext uri="{BB962C8B-B14F-4D97-AF65-F5344CB8AC3E}">
        <p14:creationId xmlns:p14="http://schemas.microsoft.com/office/powerpoint/2010/main" val="1235000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1"/>
        <p:cNvGrpSpPr/>
        <p:nvPr/>
      </p:nvGrpSpPr>
      <p:grpSpPr>
        <a:xfrm>
          <a:off x="0" y="0"/>
          <a:ext cx="0" cy="0"/>
          <a:chOff x="0" y="0"/>
          <a:chExt cx="0" cy="0"/>
        </a:xfrm>
      </p:grpSpPr>
      <p:sp>
        <p:nvSpPr>
          <p:cNvPr id="3862" name="Google Shape;3862;ga48cadbab0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3" name="Google Shape;3863;ga48cadbab0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發現雖然</a:t>
            </a:r>
            <a:r>
              <a:rPr lang="en-US" altLang="zh-TW" dirty="0"/>
              <a:t>p value</a:t>
            </a:r>
            <a:r>
              <a:rPr lang="zh-TW" altLang="en-US" dirty="0"/>
              <a:t>有些微上升，但還是小於</a:t>
            </a:r>
            <a:r>
              <a:rPr lang="en-US" altLang="zh-TW" dirty="0"/>
              <a:t>0.05</a:t>
            </a:r>
            <a:r>
              <a:rPr lang="zh-TW" altLang="en-US" dirty="0"/>
              <a:t>，代表殘差並非常態分佈</a:t>
            </a:r>
            <a:endParaRPr lang="en-US" altLang="zh-TW" dirty="0"/>
          </a:p>
        </p:txBody>
      </p:sp>
    </p:spTree>
    <p:extLst>
      <p:ext uri="{BB962C8B-B14F-4D97-AF65-F5344CB8AC3E}">
        <p14:creationId xmlns:p14="http://schemas.microsoft.com/office/powerpoint/2010/main" val="4291698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3"/>
        <p:cNvGrpSpPr/>
        <p:nvPr/>
      </p:nvGrpSpPr>
      <p:grpSpPr>
        <a:xfrm>
          <a:off x="0" y="0"/>
          <a:ext cx="0" cy="0"/>
          <a:chOff x="0" y="0"/>
          <a:chExt cx="0" cy="0"/>
        </a:xfrm>
      </p:grpSpPr>
      <p:sp>
        <p:nvSpPr>
          <p:cNvPr id="3454" name="Google Shape;3454;ga3b7e49681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5" name="Google Shape;3455;ga3b7e49681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我們之所以想要研究這個主題，主要是因為台大校園內充滿了各系跟學生社團所舉辦的活動，為了吸引潛在的參予者或觀眾，主辦方通常會與商家合作舉行抽獎，而我們組內的成員也有辦理抽獎以及參與抽獎活動的經驗。</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1"/>
        <p:cNvGrpSpPr/>
        <p:nvPr/>
      </p:nvGrpSpPr>
      <p:grpSpPr>
        <a:xfrm>
          <a:off x="0" y="0"/>
          <a:ext cx="0" cy="0"/>
          <a:chOff x="0" y="0"/>
          <a:chExt cx="0" cy="0"/>
        </a:xfrm>
      </p:grpSpPr>
      <p:sp>
        <p:nvSpPr>
          <p:cNvPr id="3862" name="Google Shape;3862;ga48cadbab0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3" name="Google Shape;3863;ga48cadbab0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也因此我們進行第二次調整，也就是刪除離群值後再次進行</a:t>
            </a:r>
            <a:r>
              <a:rPr lang="en-US" altLang="zh-TW" dirty="0" err="1"/>
              <a:t>shapiro</a:t>
            </a:r>
            <a:r>
              <a:rPr lang="en-US" altLang="zh-TW" dirty="0"/>
              <a:t> test</a:t>
            </a:r>
            <a:endParaRPr dirty="0"/>
          </a:p>
        </p:txBody>
      </p:sp>
    </p:spTree>
    <p:extLst>
      <p:ext uri="{BB962C8B-B14F-4D97-AF65-F5344CB8AC3E}">
        <p14:creationId xmlns:p14="http://schemas.microsoft.com/office/powerpoint/2010/main" val="1183318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1"/>
        <p:cNvGrpSpPr/>
        <p:nvPr/>
      </p:nvGrpSpPr>
      <p:grpSpPr>
        <a:xfrm>
          <a:off x="0" y="0"/>
          <a:ext cx="0" cy="0"/>
          <a:chOff x="0" y="0"/>
          <a:chExt cx="0" cy="0"/>
        </a:xfrm>
      </p:grpSpPr>
      <p:sp>
        <p:nvSpPr>
          <p:cNvPr id="3862" name="Google Shape;3862;ga48cadbab0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3" name="Google Shape;3863;ga48cadbab0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而這次</a:t>
            </a:r>
            <a:r>
              <a:rPr lang="en-US" altLang="zh-TW" dirty="0"/>
              <a:t>p value</a:t>
            </a:r>
            <a:r>
              <a:rPr lang="zh-TW" altLang="en-US" dirty="0"/>
              <a:t>略大</a:t>
            </a:r>
            <a:r>
              <a:rPr lang="en-US" altLang="zh-TW" dirty="0"/>
              <a:t>0.05</a:t>
            </a:r>
            <a:r>
              <a:rPr lang="zh-TW" altLang="en-US" dirty="0"/>
              <a:t>，因我們無法拒絕虛無假設，因此殘差是常態分佈</a:t>
            </a:r>
            <a:endParaRPr lang="en-US" altLang="zh-TW"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80650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457200" indent="-298450"/>
            <a:r>
              <a:rPr lang="zh-TW" altLang="en-US" dirty="0"/>
              <a:t>接下來是殘差隨機性問題</a:t>
            </a:r>
          </a:p>
        </p:txBody>
      </p:sp>
    </p:spTree>
    <p:extLst>
      <p:ext uri="{BB962C8B-B14F-4D97-AF65-F5344CB8AC3E}">
        <p14:creationId xmlns:p14="http://schemas.microsoft.com/office/powerpoint/2010/main" val="10964560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我們在分析中遇到的兩個問題，分別是殘差並非呈現常態分布，以及殘差的隨機性不足</a:t>
            </a:r>
          </a:p>
        </p:txBody>
      </p:sp>
    </p:spTree>
    <p:extLst>
      <p:ext uri="{BB962C8B-B14F-4D97-AF65-F5344CB8AC3E}">
        <p14:creationId xmlns:p14="http://schemas.microsoft.com/office/powerpoint/2010/main" val="24008883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1"/>
        <p:cNvGrpSpPr/>
        <p:nvPr/>
      </p:nvGrpSpPr>
      <p:grpSpPr>
        <a:xfrm>
          <a:off x="0" y="0"/>
          <a:ext cx="0" cy="0"/>
          <a:chOff x="0" y="0"/>
          <a:chExt cx="0" cy="0"/>
        </a:xfrm>
      </p:grpSpPr>
      <p:sp>
        <p:nvSpPr>
          <p:cNvPr id="3862" name="Google Shape;3862;ga48cadbab0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3" name="Google Shape;3863;ga48cadbab0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我們發現</a:t>
            </a:r>
            <a:r>
              <a:rPr lang="en-US" altLang="zh-TW" dirty="0"/>
              <a:t>p value</a:t>
            </a:r>
            <a:r>
              <a:rPr lang="zh-TW" altLang="en-US" dirty="0"/>
              <a:t>小於</a:t>
            </a:r>
            <a:r>
              <a:rPr lang="en-US" altLang="zh-TW" dirty="0"/>
              <a:t>0.05</a:t>
            </a:r>
            <a:r>
              <a:rPr lang="zh-TW" altLang="en-US" dirty="0"/>
              <a:t>，因此拒絕虛無假設</a:t>
            </a:r>
            <a:endParaRPr dirty="0"/>
          </a:p>
        </p:txBody>
      </p:sp>
    </p:spTree>
    <p:extLst>
      <p:ext uri="{BB962C8B-B14F-4D97-AF65-F5344CB8AC3E}">
        <p14:creationId xmlns:p14="http://schemas.microsoft.com/office/powerpoint/2010/main" val="358640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1"/>
        <p:cNvGrpSpPr/>
        <p:nvPr/>
      </p:nvGrpSpPr>
      <p:grpSpPr>
        <a:xfrm>
          <a:off x="0" y="0"/>
          <a:ext cx="0" cy="0"/>
          <a:chOff x="0" y="0"/>
          <a:chExt cx="0" cy="0"/>
        </a:xfrm>
      </p:grpSpPr>
      <p:sp>
        <p:nvSpPr>
          <p:cNvPr id="3862" name="Google Shape;3862;ga48cadbab0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3" name="Google Shape;3863;ga48cadbab0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TW" altLang="en-US" sz="1100" b="0" i="0" u="none" strike="noStrike" cap="none" baseline="0" dirty="0">
                <a:solidFill>
                  <a:srgbClr val="000000"/>
                </a:solidFill>
                <a:latin typeface="Arial"/>
                <a:ea typeface="Arial"/>
                <a:cs typeface="Arial"/>
                <a:sym typeface="Arial"/>
              </a:rPr>
              <a:t>也因此，我們加⼊時間序列作為⾃變數以解決此問題。</a:t>
            </a:r>
            <a:endParaRPr dirty="0"/>
          </a:p>
        </p:txBody>
      </p:sp>
    </p:spTree>
    <p:extLst>
      <p:ext uri="{BB962C8B-B14F-4D97-AF65-F5344CB8AC3E}">
        <p14:creationId xmlns:p14="http://schemas.microsoft.com/office/powerpoint/2010/main" val="5319201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1"/>
        <p:cNvGrpSpPr/>
        <p:nvPr/>
      </p:nvGrpSpPr>
      <p:grpSpPr>
        <a:xfrm>
          <a:off x="0" y="0"/>
          <a:ext cx="0" cy="0"/>
          <a:chOff x="0" y="0"/>
          <a:chExt cx="0" cy="0"/>
        </a:xfrm>
      </p:grpSpPr>
      <p:sp>
        <p:nvSpPr>
          <p:cNvPr id="3862" name="Google Shape;3862;ga48cadbab0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3" name="Google Shape;3863;ga48cadbab0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檢測新的模型後，我們發現在</a:t>
            </a:r>
            <a:r>
              <a:rPr lang="en-US" altLang="zh-TW" sz="1100" b="0" i="0" u="none" strike="noStrike" cap="none" dirty="0">
                <a:solidFill>
                  <a:srgbClr val="000000"/>
                </a:solidFill>
                <a:effectLst/>
                <a:latin typeface="Arial"/>
                <a:ea typeface="Arial"/>
                <a:cs typeface="Arial"/>
                <a:sym typeface="Arial"/>
              </a:rPr>
              <a:t>run test</a:t>
            </a:r>
            <a:r>
              <a:rPr lang="zh-TW" altLang="en-US" sz="1100" b="0" i="0" u="none" strike="noStrike" cap="none" dirty="0">
                <a:solidFill>
                  <a:srgbClr val="000000"/>
                </a:solidFill>
                <a:effectLst/>
                <a:latin typeface="Arial"/>
                <a:ea typeface="Arial"/>
                <a:cs typeface="Arial"/>
                <a:sym typeface="Arial"/>
              </a:rPr>
              <a:t>中，</a:t>
            </a:r>
            <a:r>
              <a:rPr lang="en-US" altLang="zh-TW" sz="1100" b="0" i="0" u="none" strike="noStrike" cap="none" dirty="0">
                <a:solidFill>
                  <a:srgbClr val="000000"/>
                </a:solidFill>
                <a:effectLst/>
                <a:latin typeface="Arial"/>
                <a:ea typeface="Arial"/>
                <a:cs typeface="Arial"/>
                <a:sym typeface="Arial"/>
              </a:rPr>
              <a:t>p value</a:t>
            </a:r>
            <a:r>
              <a:rPr lang="zh-TW" altLang="en-US" sz="1100" b="0" i="0" u="none" strike="noStrike" cap="none" dirty="0">
                <a:solidFill>
                  <a:srgbClr val="000000"/>
                </a:solidFill>
                <a:effectLst/>
                <a:latin typeface="Arial"/>
                <a:ea typeface="Arial"/>
                <a:cs typeface="Arial"/>
                <a:sym typeface="Arial"/>
              </a:rPr>
              <a:t>大於</a:t>
            </a:r>
            <a:r>
              <a:rPr lang="en-US" altLang="zh-TW" sz="1100" b="0" i="0" u="none" strike="noStrike" cap="none" dirty="0">
                <a:solidFill>
                  <a:srgbClr val="000000"/>
                </a:solidFill>
                <a:effectLst/>
                <a:latin typeface="Arial"/>
                <a:ea typeface="Arial"/>
                <a:cs typeface="Arial"/>
                <a:sym typeface="Arial"/>
              </a:rPr>
              <a:t>0.05</a:t>
            </a:r>
            <a:r>
              <a:rPr lang="zh-TW" altLang="en-US" sz="1100" b="0" i="0" u="none" strike="noStrike" cap="none" dirty="0">
                <a:solidFill>
                  <a:srgbClr val="000000"/>
                </a:solidFill>
                <a:effectLst/>
                <a:latin typeface="Arial"/>
                <a:ea typeface="Arial"/>
                <a:cs typeface="Arial"/>
                <a:sym typeface="Arial"/>
              </a:rPr>
              <a:t>，因此</a:t>
            </a:r>
            <a:r>
              <a:rPr lang="zh-TW" altLang="en-US" sz="1100" b="1" dirty="0">
                <a:solidFill>
                  <a:schemeClr val="tx1">
                    <a:lumMod val="75000"/>
                    <a:lumOff val="25000"/>
                  </a:schemeClr>
                </a:solidFill>
                <a:latin typeface="微軟正黑體" panose="020B0604030504040204" pitchFamily="34" charset="-120"/>
                <a:ea typeface="微軟正黑體" panose="020B0604030504040204" pitchFamily="34" charset="-120"/>
              </a:rPr>
              <a:t>不拒絕虛無假設，</a:t>
            </a:r>
            <a:r>
              <a:rPr lang="zh-TW" altLang="en-US" sz="1100" b="0" i="0" u="none" strike="noStrike" cap="none" baseline="0" dirty="0">
                <a:solidFill>
                  <a:srgbClr val="000000"/>
                </a:solidFill>
                <a:latin typeface="Arial"/>
                <a:ea typeface="Arial"/>
                <a:cs typeface="Arial"/>
                <a:sym typeface="Arial"/>
              </a:rPr>
              <a:t>顯⽰樣本為隨機選擇</a:t>
            </a:r>
            <a:endParaRPr lang="zh-TW" altLang="en-US" sz="11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8977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1"/>
        <p:cNvGrpSpPr/>
        <p:nvPr/>
      </p:nvGrpSpPr>
      <p:grpSpPr>
        <a:xfrm>
          <a:off x="0" y="0"/>
          <a:ext cx="0" cy="0"/>
          <a:chOff x="0" y="0"/>
          <a:chExt cx="0" cy="0"/>
        </a:xfrm>
      </p:grpSpPr>
      <p:sp>
        <p:nvSpPr>
          <p:cNvPr id="3862" name="Google Shape;3862;ga48cadbab0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3" name="Google Shape;3863;ga48cadbab0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zh-TW" sz="1100" b="0" i="0" u="none" strike="noStrike" cap="none" dirty="0">
                <a:solidFill>
                  <a:srgbClr val="000000"/>
                </a:solidFill>
                <a:effectLst/>
                <a:latin typeface="Arial"/>
                <a:ea typeface="Arial"/>
                <a:cs typeface="Arial"/>
                <a:sym typeface="Arial"/>
              </a:rPr>
              <a:t>在評估模型可信度的階段，我們</a:t>
            </a:r>
            <a:r>
              <a:rPr lang="zh-TW" altLang="en-US" sz="1100" b="0" i="0" u="none" strike="noStrike" cap="none" dirty="0">
                <a:solidFill>
                  <a:srgbClr val="000000"/>
                </a:solidFill>
                <a:effectLst/>
                <a:latin typeface="Arial"/>
                <a:ea typeface="Arial"/>
                <a:cs typeface="Arial"/>
                <a:sym typeface="Arial"/>
              </a:rPr>
              <a:t>先看</a:t>
            </a:r>
            <a:r>
              <a:rPr lang="en-US" altLang="zh-TW" sz="1100" b="0" i="0" u="none" strike="noStrike" cap="none" dirty="0">
                <a:solidFill>
                  <a:srgbClr val="000000"/>
                </a:solidFill>
                <a:effectLst/>
                <a:latin typeface="Arial"/>
                <a:ea typeface="Arial"/>
                <a:cs typeface="Arial"/>
                <a:sym typeface="Arial"/>
              </a:rPr>
              <a:t>r</a:t>
            </a:r>
            <a:r>
              <a:rPr lang="zh-TW" altLang="en-US" sz="1100" b="0" i="0" u="none" strike="noStrike" cap="none" dirty="0">
                <a:solidFill>
                  <a:srgbClr val="000000"/>
                </a:solidFill>
                <a:effectLst/>
                <a:latin typeface="Arial"/>
                <a:ea typeface="Arial"/>
                <a:cs typeface="Arial"/>
                <a:sym typeface="Arial"/>
              </a:rPr>
              <a:t>平方數值，</a:t>
            </a:r>
            <a:r>
              <a:rPr lang="en-US" altLang="zh-TW" sz="1100" b="0" i="0" u="none" strike="noStrike" cap="none" dirty="0">
                <a:solidFill>
                  <a:srgbClr val="000000"/>
                </a:solidFill>
                <a:effectLst/>
                <a:latin typeface="Arial"/>
                <a:ea typeface="Arial"/>
                <a:cs typeface="Arial"/>
                <a:sym typeface="Arial"/>
              </a:rPr>
              <a:t>0.64</a:t>
            </a:r>
            <a:r>
              <a:rPr lang="zh-TW" altLang="en-US" sz="1100" b="0" i="0" u="none" strike="noStrike" cap="none" dirty="0">
                <a:solidFill>
                  <a:srgbClr val="000000"/>
                </a:solidFill>
                <a:effectLst/>
                <a:latin typeface="Arial"/>
                <a:ea typeface="Arial"/>
                <a:cs typeface="Arial"/>
                <a:sym typeface="Arial"/>
              </a:rPr>
              <a:t>代表有百分之六十四的評論可以被模型解釋。</a:t>
            </a:r>
            <a:endParaRPr lang="en-US" altLang="zh-TW"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sz="1100" b="0" i="0" u="none" strike="noStrike" cap="none" dirty="0">
              <a:solidFill>
                <a:srgbClr val="000000"/>
              </a:solidFill>
              <a:effectLst/>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cs typeface="Arial"/>
                <a:sym typeface="Arial"/>
              </a:rPr>
              <a:t>此外，由於</a:t>
            </a:r>
            <a:r>
              <a:rPr lang="en-US" altLang="zh-TW" sz="1100" b="0" i="0" u="none" strike="noStrike" cap="none" dirty="0">
                <a:solidFill>
                  <a:srgbClr val="000000"/>
                </a:solidFill>
                <a:effectLst/>
                <a:latin typeface="Arial"/>
                <a:cs typeface="Arial"/>
                <a:sym typeface="Arial"/>
              </a:rPr>
              <a:t>r</a:t>
            </a:r>
            <a:r>
              <a:rPr lang="zh-TW" altLang="en-US" sz="1100" b="0" i="0" u="none" strike="noStrike" cap="none" dirty="0">
                <a:solidFill>
                  <a:srgbClr val="000000"/>
                </a:solidFill>
                <a:effectLst/>
                <a:latin typeface="Arial"/>
                <a:cs typeface="Arial"/>
                <a:sym typeface="Arial"/>
              </a:rPr>
              <a:t>平方與調整後的</a:t>
            </a:r>
            <a:r>
              <a:rPr lang="en-US" altLang="zh-TW" sz="1100" b="0" i="0" u="none" strike="noStrike" cap="none" dirty="0">
                <a:solidFill>
                  <a:srgbClr val="000000"/>
                </a:solidFill>
                <a:effectLst/>
                <a:latin typeface="Arial"/>
                <a:cs typeface="Arial"/>
                <a:sym typeface="Arial"/>
              </a:rPr>
              <a:t>r</a:t>
            </a:r>
            <a:r>
              <a:rPr lang="zh-TW" altLang="en-US" sz="1100" b="0" i="0" u="none" strike="noStrike" cap="none" dirty="0">
                <a:solidFill>
                  <a:srgbClr val="000000"/>
                </a:solidFill>
                <a:effectLst/>
                <a:latin typeface="Arial"/>
                <a:cs typeface="Arial"/>
                <a:sym typeface="Arial"/>
              </a:rPr>
              <a:t>平方相差數值小於</a:t>
            </a:r>
            <a:r>
              <a:rPr lang="en-US" altLang="zh-TW" sz="1100" b="0" i="0" u="none" strike="noStrike" cap="none" dirty="0">
                <a:solidFill>
                  <a:srgbClr val="000000"/>
                </a:solidFill>
                <a:effectLst/>
                <a:latin typeface="Arial"/>
                <a:cs typeface="Arial"/>
                <a:sym typeface="Arial"/>
              </a:rPr>
              <a:t>0.06</a:t>
            </a:r>
            <a:r>
              <a:rPr lang="zh-TW" altLang="en-US" sz="1100" b="0" i="0" u="none" strike="noStrike" cap="none" dirty="0">
                <a:solidFill>
                  <a:srgbClr val="000000"/>
                </a:solidFill>
                <a:effectLst/>
                <a:latin typeface="Arial"/>
                <a:cs typeface="Arial"/>
                <a:sym typeface="Arial"/>
              </a:rPr>
              <a:t>，因此此模型沒有</a:t>
            </a:r>
            <a:r>
              <a:rPr lang="en-US" altLang="zh-TW" sz="1100" b="0" i="0" u="none" strike="noStrike" cap="none" dirty="0">
                <a:solidFill>
                  <a:srgbClr val="000000"/>
                </a:solidFill>
                <a:effectLst/>
                <a:latin typeface="Arial"/>
                <a:cs typeface="Arial"/>
                <a:sym typeface="Arial"/>
              </a:rPr>
              <a:t>overfitting</a:t>
            </a:r>
            <a:r>
              <a:rPr lang="zh-TW" altLang="en-US" sz="1100" b="0" i="0" u="none" strike="noStrike" cap="none" dirty="0">
                <a:solidFill>
                  <a:srgbClr val="000000"/>
                </a:solidFill>
                <a:effectLst/>
                <a:latin typeface="Arial"/>
                <a:cs typeface="Arial"/>
                <a:sym typeface="Arial"/>
              </a:rPr>
              <a:t>問題</a:t>
            </a:r>
            <a:endParaRPr dirty="0"/>
          </a:p>
        </p:txBody>
      </p:sp>
    </p:spTree>
    <p:extLst>
      <p:ext uri="{BB962C8B-B14F-4D97-AF65-F5344CB8AC3E}">
        <p14:creationId xmlns:p14="http://schemas.microsoft.com/office/powerpoint/2010/main" val="2183930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1"/>
        <p:cNvGrpSpPr/>
        <p:nvPr/>
      </p:nvGrpSpPr>
      <p:grpSpPr>
        <a:xfrm>
          <a:off x="0" y="0"/>
          <a:ext cx="0" cy="0"/>
          <a:chOff x="0" y="0"/>
          <a:chExt cx="0" cy="0"/>
        </a:xfrm>
      </p:grpSpPr>
      <p:sp>
        <p:nvSpPr>
          <p:cNvPr id="3862" name="Google Shape;3862;ga48cadbab0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3" name="Google Shape;3863;ga48cadbab0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接著我們以</a:t>
            </a:r>
            <a:r>
              <a:rPr lang="en-US" altLang="zh-TW" sz="1100" b="0" i="0" u="none" strike="noStrike" cap="none" dirty="0">
                <a:solidFill>
                  <a:srgbClr val="000000"/>
                </a:solidFill>
                <a:effectLst/>
                <a:latin typeface="Arial"/>
                <a:ea typeface="Arial"/>
                <a:cs typeface="Arial"/>
                <a:sym typeface="Arial"/>
              </a:rPr>
              <a:t>t</a:t>
            </a:r>
            <a:r>
              <a:rPr lang="zh-TW" altLang="en-US" sz="1100" b="0" i="0" u="none" strike="noStrike" cap="none" dirty="0">
                <a:solidFill>
                  <a:srgbClr val="000000"/>
                </a:solidFill>
                <a:effectLst/>
                <a:latin typeface="Arial"/>
                <a:ea typeface="Arial"/>
                <a:cs typeface="Arial"/>
                <a:sym typeface="Arial"/>
              </a:rPr>
              <a:t>檢定來檢定係數，可知所有自變數與留言數量皆有線性關係。而按讚數量以及須標註人數數量與留言數有比較強的線性關係，</a:t>
            </a:r>
            <a:endParaRPr lang="zh-TW" alt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495834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1"/>
        <p:cNvGrpSpPr/>
        <p:nvPr/>
      </p:nvGrpSpPr>
      <p:grpSpPr>
        <a:xfrm>
          <a:off x="0" y="0"/>
          <a:ext cx="0" cy="0"/>
          <a:chOff x="0" y="0"/>
          <a:chExt cx="0" cy="0"/>
        </a:xfrm>
      </p:grpSpPr>
      <p:sp>
        <p:nvSpPr>
          <p:cNvPr id="3862" name="Google Shape;3862;ga48cadbab0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3" name="Google Shape;3863;ga48cadbab0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最後，我們所建立的模型如簡報所述，我們可以看到在抽獎條件與需標註人數兩個變數方面，影響留言數量的幅度較大</a:t>
            </a:r>
            <a:endParaRPr dirty="0"/>
          </a:p>
        </p:txBody>
      </p:sp>
    </p:spTree>
    <p:extLst>
      <p:ext uri="{BB962C8B-B14F-4D97-AF65-F5344CB8AC3E}">
        <p14:creationId xmlns:p14="http://schemas.microsoft.com/office/powerpoint/2010/main" val="3932495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9"/>
        <p:cNvGrpSpPr/>
        <p:nvPr/>
      </p:nvGrpSpPr>
      <p:grpSpPr>
        <a:xfrm>
          <a:off x="0" y="0"/>
          <a:ext cx="0" cy="0"/>
          <a:chOff x="0" y="0"/>
          <a:chExt cx="0" cy="0"/>
        </a:xfrm>
      </p:grpSpPr>
      <p:sp>
        <p:nvSpPr>
          <p:cNvPr id="3640" name="Google Shape;3640;g9f85bed76f_0_39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1" name="Google Shape;3641;g9f85bed76f_0_39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而就台大而言，大部分的抽獎活動都會在</a:t>
            </a:r>
            <a:r>
              <a:rPr lang="en-US" altLang="zh-TW" dirty="0"/>
              <a:t>N T U</a:t>
            </a:r>
            <a:r>
              <a:rPr lang="zh-TW" altLang="en-US" dirty="0"/>
              <a:t>台大學生交流板上進行宣傳</a:t>
            </a:r>
          </a:p>
          <a:p>
            <a:pPr marL="0" lvl="0" indent="0" algn="l" rtl="0">
              <a:spcBef>
                <a:spcPts val="0"/>
              </a:spcBef>
              <a:spcAft>
                <a:spcPts val="0"/>
              </a:spcAft>
              <a:buNone/>
            </a:pPr>
            <a:endParaRPr lang="zh-TW" altLang="en-US" dirty="0"/>
          </a:p>
          <a:p>
            <a:pPr marL="0" lvl="0" indent="0" algn="l" rtl="0">
              <a:spcBef>
                <a:spcPts val="0"/>
              </a:spcBef>
              <a:spcAft>
                <a:spcPts val="0"/>
              </a:spcAft>
              <a:buNone/>
            </a:pPr>
            <a:r>
              <a:rPr lang="zh-TW" altLang="en-US" dirty="0"/>
              <a:t>然而，在該社團內，我們觀察到不同抽獎的參與人數有非常大的差異，</a:t>
            </a:r>
            <a:endParaRPr lang="en-US"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236001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0"/>
        <p:cNvGrpSpPr/>
        <p:nvPr/>
      </p:nvGrpSpPr>
      <p:grpSpPr>
        <a:xfrm>
          <a:off x="0" y="0"/>
          <a:ext cx="0" cy="0"/>
          <a:chOff x="0" y="0"/>
          <a:chExt cx="0" cy="0"/>
        </a:xfrm>
      </p:grpSpPr>
      <p:sp>
        <p:nvSpPr>
          <p:cNvPr id="6951" name="Google Shape;6951;gde022a8ef6_1_27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2" name="Google Shape;6952;gde022a8ef6_1_27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6"/>
        <p:cNvGrpSpPr/>
        <p:nvPr/>
      </p:nvGrpSpPr>
      <p:grpSpPr>
        <a:xfrm>
          <a:off x="0" y="0"/>
          <a:ext cx="0" cy="0"/>
          <a:chOff x="0" y="0"/>
          <a:chExt cx="0" cy="0"/>
        </a:xfrm>
      </p:grpSpPr>
      <p:sp>
        <p:nvSpPr>
          <p:cNvPr id="6957" name="Google Shape;6957;ge113071fd6_1_13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8" name="Google Shape;6958;ge113071fd6_1_13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0491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6"/>
        <p:cNvGrpSpPr/>
        <p:nvPr/>
      </p:nvGrpSpPr>
      <p:grpSpPr>
        <a:xfrm>
          <a:off x="0" y="0"/>
          <a:ext cx="0" cy="0"/>
          <a:chOff x="0" y="0"/>
          <a:chExt cx="0" cy="0"/>
        </a:xfrm>
      </p:grpSpPr>
      <p:sp>
        <p:nvSpPr>
          <p:cNvPr id="6957" name="Google Shape;6957;ge113071fd6_1_13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8" name="Google Shape;6958;ge113071fd6_1_13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51114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3b7e49681_0_1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3b7e49681_0_1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6"/>
        <p:cNvGrpSpPr/>
        <p:nvPr/>
      </p:nvGrpSpPr>
      <p:grpSpPr>
        <a:xfrm>
          <a:off x="0" y="0"/>
          <a:ext cx="0" cy="0"/>
          <a:chOff x="0" y="0"/>
          <a:chExt cx="0" cy="0"/>
        </a:xfrm>
      </p:grpSpPr>
      <p:sp>
        <p:nvSpPr>
          <p:cNvPr id="6957" name="Google Shape;6957;ge113071fd6_1_13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8" name="Google Shape;6958;ge113071fd6_1_13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41676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6"/>
        <p:cNvGrpSpPr/>
        <p:nvPr/>
      </p:nvGrpSpPr>
      <p:grpSpPr>
        <a:xfrm>
          <a:off x="0" y="0"/>
          <a:ext cx="0" cy="0"/>
          <a:chOff x="0" y="0"/>
          <a:chExt cx="0" cy="0"/>
        </a:xfrm>
      </p:grpSpPr>
      <p:sp>
        <p:nvSpPr>
          <p:cNvPr id="6957" name="Google Shape;6957;ge113071fd6_1_13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8" name="Google Shape;6958;ge113071fd6_1_13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033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3b7e49681_0_1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3b7e49681_0_1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4400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1"/>
        <p:cNvGrpSpPr/>
        <p:nvPr/>
      </p:nvGrpSpPr>
      <p:grpSpPr>
        <a:xfrm>
          <a:off x="0" y="0"/>
          <a:ext cx="0" cy="0"/>
          <a:chOff x="0" y="0"/>
          <a:chExt cx="0" cy="0"/>
        </a:xfrm>
      </p:grpSpPr>
      <p:sp>
        <p:nvSpPr>
          <p:cNvPr id="7002" name="Google Shape;7002;ge113071fd6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3" name="Google Shape;7003;ge113071fd6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因為每筆的樣本都大於5，H的分佈會接近Chi-squared</a:t>
            </a:r>
            <a:endParaRPr dirty="0"/>
          </a:p>
        </p:txBody>
      </p:sp>
    </p:spTree>
    <p:extLst>
      <p:ext uri="{BB962C8B-B14F-4D97-AF65-F5344CB8AC3E}">
        <p14:creationId xmlns:p14="http://schemas.microsoft.com/office/powerpoint/2010/main" val="37285132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3b7e49681_0_1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3b7e49681_0_1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27586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6"/>
        <p:cNvGrpSpPr/>
        <p:nvPr/>
      </p:nvGrpSpPr>
      <p:grpSpPr>
        <a:xfrm>
          <a:off x="0" y="0"/>
          <a:ext cx="0" cy="0"/>
          <a:chOff x="0" y="0"/>
          <a:chExt cx="0" cy="0"/>
        </a:xfrm>
      </p:grpSpPr>
      <p:sp>
        <p:nvSpPr>
          <p:cNvPr id="6957" name="Google Shape;6957;ge113071fd6_1_13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8" name="Google Shape;6958;ge113071fd6_1_13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414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9"/>
        <p:cNvGrpSpPr/>
        <p:nvPr/>
      </p:nvGrpSpPr>
      <p:grpSpPr>
        <a:xfrm>
          <a:off x="0" y="0"/>
          <a:ext cx="0" cy="0"/>
          <a:chOff x="0" y="0"/>
          <a:chExt cx="0" cy="0"/>
        </a:xfrm>
      </p:grpSpPr>
      <p:sp>
        <p:nvSpPr>
          <p:cNvPr id="3640" name="Google Shape;3640;g9f85bed76f_0_39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1" name="Google Shape;3641;g9f85bed76f_0_39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在我們所收集到的資料中，參與人數甚至從個位數的留言，到進千人次的參與數量都有涵括，也因此，我們開始好奇是什麼樣的因素造成如此巨大的差異，也開始了我們的研究，</a:t>
            </a:r>
            <a:endParaRPr lang="en-US"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7939643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6"/>
        <p:cNvGrpSpPr/>
        <p:nvPr/>
      </p:nvGrpSpPr>
      <p:grpSpPr>
        <a:xfrm>
          <a:off x="0" y="0"/>
          <a:ext cx="0" cy="0"/>
          <a:chOff x="0" y="0"/>
          <a:chExt cx="0" cy="0"/>
        </a:xfrm>
      </p:grpSpPr>
      <p:sp>
        <p:nvSpPr>
          <p:cNvPr id="6957" name="Google Shape;6957;ge113071fd6_1_13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8" name="Google Shape;6958;ge113071fd6_1_13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9021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6"/>
        <p:cNvGrpSpPr/>
        <p:nvPr/>
      </p:nvGrpSpPr>
      <p:grpSpPr>
        <a:xfrm>
          <a:off x="0" y="0"/>
          <a:ext cx="0" cy="0"/>
          <a:chOff x="0" y="0"/>
          <a:chExt cx="0" cy="0"/>
        </a:xfrm>
      </p:grpSpPr>
      <p:sp>
        <p:nvSpPr>
          <p:cNvPr id="6957" name="Google Shape;6957;ge113071fd6_1_13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8" name="Google Shape;6958;ge113071fd6_1_13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33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3b7e49681_0_1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3b7e49681_0_1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4139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6"/>
        <p:cNvGrpSpPr/>
        <p:nvPr/>
      </p:nvGrpSpPr>
      <p:grpSpPr>
        <a:xfrm>
          <a:off x="0" y="0"/>
          <a:ext cx="0" cy="0"/>
          <a:chOff x="0" y="0"/>
          <a:chExt cx="0" cy="0"/>
        </a:xfrm>
      </p:grpSpPr>
      <p:sp>
        <p:nvSpPr>
          <p:cNvPr id="6957" name="Google Shape;6957;ge113071fd6_1_13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8" name="Google Shape;6958;ge113071fd6_1_13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332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6"/>
        <p:cNvGrpSpPr/>
        <p:nvPr/>
      </p:nvGrpSpPr>
      <p:grpSpPr>
        <a:xfrm>
          <a:off x="0" y="0"/>
          <a:ext cx="0" cy="0"/>
          <a:chOff x="0" y="0"/>
          <a:chExt cx="0" cy="0"/>
        </a:xfrm>
      </p:grpSpPr>
      <p:sp>
        <p:nvSpPr>
          <p:cNvPr id="6957" name="Google Shape;6957;ge113071fd6_1_13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8" name="Google Shape;6958;ge113071fd6_1_13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1145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6"/>
        <p:cNvGrpSpPr/>
        <p:nvPr/>
      </p:nvGrpSpPr>
      <p:grpSpPr>
        <a:xfrm>
          <a:off x="0" y="0"/>
          <a:ext cx="0" cy="0"/>
          <a:chOff x="0" y="0"/>
          <a:chExt cx="0" cy="0"/>
        </a:xfrm>
      </p:grpSpPr>
      <p:sp>
        <p:nvSpPr>
          <p:cNvPr id="6957" name="Google Shape;6957;ge113071fd6_1_13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8" name="Google Shape;6958;ge113071fd6_1_13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7762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6"/>
        <p:cNvGrpSpPr/>
        <p:nvPr/>
      </p:nvGrpSpPr>
      <p:grpSpPr>
        <a:xfrm>
          <a:off x="0" y="0"/>
          <a:ext cx="0" cy="0"/>
          <a:chOff x="0" y="0"/>
          <a:chExt cx="0" cy="0"/>
        </a:xfrm>
      </p:grpSpPr>
      <p:sp>
        <p:nvSpPr>
          <p:cNvPr id="6957" name="Google Shape;6957;ge113071fd6_1_13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8" name="Google Shape;6958;ge113071fd6_1_13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6837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0"/>
        <p:cNvGrpSpPr/>
        <p:nvPr/>
      </p:nvGrpSpPr>
      <p:grpSpPr>
        <a:xfrm>
          <a:off x="0" y="0"/>
          <a:ext cx="0" cy="0"/>
          <a:chOff x="0" y="0"/>
          <a:chExt cx="0" cy="0"/>
        </a:xfrm>
      </p:grpSpPr>
      <p:sp>
        <p:nvSpPr>
          <p:cNvPr id="6951" name="Google Shape;6951;gde022a8ef6_1_27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2" name="Google Shape;6952;gde022a8ef6_1_27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9386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9"/>
        <p:cNvGrpSpPr/>
        <p:nvPr/>
      </p:nvGrpSpPr>
      <p:grpSpPr>
        <a:xfrm>
          <a:off x="0" y="0"/>
          <a:ext cx="0" cy="0"/>
          <a:chOff x="0" y="0"/>
          <a:chExt cx="0" cy="0"/>
        </a:xfrm>
      </p:grpSpPr>
      <p:sp>
        <p:nvSpPr>
          <p:cNvPr id="7130" name="Google Shape;7130;gde022a8ef6_1_20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1" name="Google Shape;7131;gde022a8ef6_1_20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7"/>
        <p:cNvGrpSpPr/>
        <p:nvPr/>
      </p:nvGrpSpPr>
      <p:grpSpPr>
        <a:xfrm>
          <a:off x="0" y="0"/>
          <a:ext cx="0" cy="0"/>
          <a:chOff x="0" y="0"/>
          <a:chExt cx="0" cy="0"/>
        </a:xfrm>
      </p:grpSpPr>
      <p:sp>
        <p:nvSpPr>
          <p:cNvPr id="7138" name="Google Shape;7138;gde022a8ef6_1_20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9" name="Google Shape;7139;gde022a8ef6_1_20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3"/>
        <p:cNvGrpSpPr/>
        <p:nvPr/>
      </p:nvGrpSpPr>
      <p:grpSpPr>
        <a:xfrm>
          <a:off x="0" y="0"/>
          <a:ext cx="0" cy="0"/>
          <a:chOff x="0" y="0"/>
          <a:chExt cx="0" cy="0"/>
        </a:xfrm>
      </p:grpSpPr>
      <p:sp>
        <p:nvSpPr>
          <p:cNvPr id="3454" name="Google Shape;3454;ga3b7e49681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5" name="Google Shape;3455;ga3b7e49681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接著，介紹我們所收集的資料內容，</a:t>
            </a:r>
            <a:endParaRPr dirty="0"/>
          </a:p>
        </p:txBody>
      </p:sp>
    </p:spTree>
    <p:extLst>
      <p:ext uri="{BB962C8B-B14F-4D97-AF65-F5344CB8AC3E}">
        <p14:creationId xmlns:p14="http://schemas.microsoft.com/office/powerpoint/2010/main" val="440424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5"/>
        <p:cNvGrpSpPr/>
        <p:nvPr/>
      </p:nvGrpSpPr>
      <p:grpSpPr>
        <a:xfrm>
          <a:off x="0" y="0"/>
          <a:ext cx="0" cy="0"/>
          <a:chOff x="0" y="0"/>
          <a:chExt cx="0" cy="0"/>
        </a:xfrm>
      </p:grpSpPr>
      <p:sp>
        <p:nvSpPr>
          <p:cNvPr id="7146" name="Google Shape;7146;gde022a8ef6_1_20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7" name="Google Shape;7147;gde022a8ef6_1_20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3"/>
        <p:cNvGrpSpPr/>
        <p:nvPr/>
      </p:nvGrpSpPr>
      <p:grpSpPr>
        <a:xfrm>
          <a:off x="0" y="0"/>
          <a:ext cx="0" cy="0"/>
          <a:chOff x="0" y="0"/>
          <a:chExt cx="0" cy="0"/>
        </a:xfrm>
      </p:grpSpPr>
      <p:sp>
        <p:nvSpPr>
          <p:cNvPr id="7154" name="Google Shape;7154;gde022a8ef6_1_3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5" name="Google Shape;7155;gde022a8ef6_1_3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1"/>
        <p:cNvGrpSpPr/>
        <p:nvPr/>
      </p:nvGrpSpPr>
      <p:grpSpPr>
        <a:xfrm>
          <a:off x="0" y="0"/>
          <a:ext cx="0" cy="0"/>
          <a:chOff x="0" y="0"/>
          <a:chExt cx="0" cy="0"/>
        </a:xfrm>
      </p:grpSpPr>
      <p:sp>
        <p:nvSpPr>
          <p:cNvPr id="4292" name="Google Shape;4292;ga3b7e49681_0_1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3" name="Google Shape;4293;ga3b7e49681_0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我們收集的內容主要分為人工收集抽獎發放文章以及問卷收集個人抽獎參與意願，</a:t>
            </a:r>
            <a:endParaRPr dirty="0"/>
          </a:p>
        </p:txBody>
      </p:sp>
    </p:spTree>
    <p:extLst>
      <p:ext uri="{BB962C8B-B14F-4D97-AF65-F5344CB8AC3E}">
        <p14:creationId xmlns:p14="http://schemas.microsoft.com/office/powerpoint/2010/main" val="896955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1"/>
        <p:cNvGrpSpPr/>
        <p:nvPr/>
      </p:nvGrpSpPr>
      <p:grpSpPr>
        <a:xfrm>
          <a:off x="0" y="0"/>
          <a:ext cx="0" cy="0"/>
          <a:chOff x="0" y="0"/>
          <a:chExt cx="0" cy="0"/>
        </a:xfrm>
      </p:grpSpPr>
      <p:sp>
        <p:nvSpPr>
          <p:cNvPr id="4292" name="Google Shape;4292;ga3b7e49681_0_1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3" name="Google Shape;4293;ga3b7e49681_0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在人工收集的部分，收集的內容範圍主要介於</a:t>
            </a:r>
            <a:r>
              <a:rPr lang="en-US" altLang="zh-TW" dirty="0"/>
              <a:t>2019</a:t>
            </a:r>
            <a:r>
              <a:rPr lang="zh-TW" altLang="en-US" dirty="0"/>
              <a:t>年至</a:t>
            </a:r>
            <a:r>
              <a:rPr lang="en-US" altLang="zh-TW" dirty="0"/>
              <a:t>2021</a:t>
            </a:r>
            <a:r>
              <a:rPr lang="zh-TW" altLang="en-US" dirty="0"/>
              <a:t>年的五月，數量為</a:t>
            </a:r>
            <a:r>
              <a:rPr lang="en-US" altLang="zh-TW" dirty="0"/>
              <a:t>214</a:t>
            </a:r>
            <a:r>
              <a:rPr lang="zh-TW" altLang="en-US" dirty="0"/>
              <a:t>筆；而問卷收集的部分，收集的時間長度主要是</a:t>
            </a:r>
            <a:r>
              <a:rPr lang="en-US" altLang="zh-TW" dirty="0"/>
              <a:t>8000 </a:t>
            </a:r>
            <a:r>
              <a:rPr lang="zh-TW" altLang="en-US" dirty="0"/>
              <a:t>，而獲得的填寫數量為</a:t>
            </a:r>
            <a:r>
              <a:rPr lang="en-US" altLang="zh-TW" dirty="0"/>
              <a:t>105</a:t>
            </a:r>
            <a:r>
              <a:rPr lang="zh-TW" altLang="en-US" dirty="0"/>
              <a:t>筆。</a:t>
            </a:r>
            <a:endParaRPr dirty="0"/>
          </a:p>
        </p:txBody>
      </p:sp>
    </p:spTree>
    <p:extLst>
      <p:ext uri="{BB962C8B-B14F-4D97-AF65-F5344CB8AC3E}">
        <p14:creationId xmlns:p14="http://schemas.microsoft.com/office/powerpoint/2010/main" val="2245328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1"/>
        <p:cNvGrpSpPr/>
        <p:nvPr/>
      </p:nvGrpSpPr>
      <p:grpSpPr>
        <a:xfrm>
          <a:off x="0" y="0"/>
          <a:ext cx="0" cy="0"/>
          <a:chOff x="0" y="0"/>
          <a:chExt cx="0" cy="0"/>
        </a:xfrm>
      </p:grpSpPr>
      <p:sp>
        <p:nvSpPr>
          <p:cNvPr id="4292" name="Google Shape;4292;ga3b7e49681_0_1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3" name="Google Shape;4293;ga3b7e49681_0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先看一下我們人工收集的資料，我們收集的內容主要有發文日期、留言數量，、抽獎條件、獎品總價格、徐標注人數，以及貼文按讚數，而抽獎條件的一指的是不需要填寫問卷就可以抽獎，而二指的是需要填寫問卷才可以進行抽獎</a:t>
            </a:r>
            <a:endParaRPr dirty="0"/>
          </a:p>
        </p:txBody>
      </p:sp>
    </p:spTree>
    <p:extLst>
      <p:ext uri="{BB962C8B-B14F-4D97-AF65-F5344CB8AC3E}">
        <p14:creationId xmlns:p14="http://schemas.microsoft.com/office/powerpoint/2010/main" val="2232313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671100"/>
            <a:ext cx="77154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ldNum" idx="12"/>
          </p:nvPr>
        </p:nvSpPr>
        <p:spPr>
          <a:xfrm>
            <a:off x="8472458" y="5044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solidFill>
                <a:schemeClr val="dk1"/>
              </a:solidFill>
            </a:endParaRPr>
          </a:p>
        </p:txBody>
      </p:sp>
      <p:grpSp>
        <p:nvGrpSpPr>
          <p:cNvPr id="11" name="Google Shape;11;p2"/>
          <p:cNvGrpSpPr/>
          <p:nvPr/>
        </p:nvGrpSpPr>
        <p:grpSpPr>
          <a:xfrm rot="-5236622">
            <a:off x="6412169" y="-1130828"/>
            <a:ext cx="1853898" cy="1381869"/>
            <a:chOff x="4500175" y="3779525"/>
            <a:chExt cx="1136425" cy="847075"/>
          </a:xfrm>
        </p:grpSpPr>
        <p:sp>
          <p:nvSpPr>
            <p:cNvPr id="12" name="Google Shape;12;p2"/>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a:off x="-580802" y="-652655"/>
            <a:ext cx="4033310" cy="2216956"/>
            <a:chOff x="4178350" y="2375050"/>
            <a:chExt cx="938350" cy="515775"/>
          </a:xfrm>
        </p:grpSpPr>
        <p:sp>
          <p:nvSpPr>
            <p:cNvPr id="24" name="Google Shape;24;p2"/>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3452488" y="317625"/>
            <a:ext cx="700450" cy="636075"/>
            <a:chOff x="3652400" y="3788700"/>
            <a:chExt cx="700450" cy="636075"/>
          </a:xfrm>
        </p:grpSpPr>
        <p:sp>
          <p:nvSpPr>
            <p:cNvPr id="32" name="Google Shape;32;p2"/>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2"/>
          <p:cNvGrpSpPr/>
          <p:nvPr/>
        </p:nvGrpSpPr>
        <p:grpSpPr>
          <a:xfrm flipH="1">
            <a:off x="4705939" y="3402680"/>
            <a:ext cx="5889385" cy="2656239"/>
            <a:chOff x="5619200" y="4458200"/>
            <a:chExt cx="1647150" cy="742900"/>
          </a:xfrm>
        </p:grpSpPr>
        <p:sp>
          <p:nvSpPr>
            <p:cNvPr id="48" name="Google Shape;48;p2"/>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rot="-2025439">
            <a:off x="5809038" y="4575903"/>
            <a:ext cx="1019004" cy="1634769"/>
            <a:chOff x="2402100" y="3854125"/>
            <a:chExt cx="435600" cy="698825"/>
          </a:xfrm>
        </p:grpSpPr>
        <p:sp>
          <p:nvSpPr>
            <p:cNvPr id="54" name="Google Shape;54;p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2"/>
          <p:cNvGrpSpPr/>
          <p:nvPr/>
        </p:nvGrpSpPr>
        <p:grpSpPr>
          <a:xfrm>
            <a:off x="-1158528" y="4518079"/>
            <a:ext cx="3672418" cy="1331055"/>
            <a:chOff x="-1068128" y="3996204"/>
            <a:chExt cx="3672418" cy="1331055"/>
          </a:xfrm>
        </p:grpSpPr>
        <p:sp>
          <p:nvSpPr>
            <p:cNvPr id="68" name="Google Shape;68;p2"/>
            <p:cNvSpPr/>
            <p:nvPr/>
          </p:nvSpPr>
          <p:spPr>
            <a:xfrm rot="-10594719">
              <a:off x="-1038001" y="4102993"/>
              <a:ext cx="3612164" cy="1117479"/>
            </a:xfrm>
            <a:custGeom>
              <a:avLst/>
              <a:gdLst/>
              <a:ahLst/>
              <a:cxnLst/>
              <a:rect l="l" t="t" r="r" b="b"/>
              <a:pathLst>
                <a:path w="62034" h="19192" extrusionOk="0">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2"/>
            <p:cNvGrpSpPr/>
            <p:nvPr/>
          </p:nvGrpSpPr>
          <p:grpSpPr>
            <a:xfrm>
              <a:off x="-800178" y="4304942"/>
              <a:ext cx="2873315" cy="818933"/>
              <a:chOff x="-800178" y="4304942"/>
              <a:chExt cx="2873315" cy="818933"/>
            </a:xfrm>
          </p:grpSpPr>
          <p:sp>
            <p:nvSpPr>
              <p:cNvPr id="70" name="Google Shape;70;p2"/>
              <p:cNvSpPr/>
              <p:nvPr/>
            </p:nvSpPr>
            <p:spPr>
              <a:xfrm rot="-10594719">
                <a:off x="1780944" y="5070486"/>
                <a:ext cx="126240" cy="49667"/>
              </a:xfrm>
              <a:custGeom>
                <a:avLst/>
                <a:gdLst/>
                <a:ahLst/>
                <a:cxnLst/>
                <a:rect l="l" t="t" r="r" b="b"/>
                <a:pathLst>
                  <a:path w="2168" h="853" extrusionOk="0">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594719">
                <a:off x="1565235" y="5016770"/>
                <a:ext cx="124668" cy="49551"/>
              </a:xfrm>
              <a:custGeom>
                <a:avLst/>
                <a:gdLst/>
                <a:ahLst/>
                <a:cxnLst/>
                <a:rect l="l" t="t" r="r" b="b"/>
                <a:pathLst>
                  <a:path w="2141" h="851" extrusionOk="0">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594719">
                <a:off x="1976086" y="4955828"/>
                <a:ext cx="95786" cy="45242"/>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594719">
                <a:off x="1773296" y="4958228"/>
                <a:ext cx="95786" cy="45184"/>
              </a:xfrm>
              <a:custGeom>
                <a:avLst/>
                <a:gdLst/>
                <a:ahLst/>
                <a:cxnLst/>
                <a:rect l="l" t="t" r="r" b="b"/>
                <a:pathLst>
                  <a:path w="1645" h="776" extrusionOk="0">
                    <a:moveTo>
                      <a:pt x="900" y="0"/>
                    </a:moveTo>
                    <a:cubicBezTo>
                      <a:pt x="249" y="0"/>
                      <a:pt x="1" y="776"/>
                      <a:pt x="776" y="776"/>
                    </a:cubicBezTo>
                    <a:cubicBezTo>
                      <a:pt x="1397" y="776"/>
                      <a:pt x="1645"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594719">
                <a:off x="1864326" y="4858253"/>
                <a:ext cx="126473" cy="45999"/>
              </a:xfrm>
              <a:custGeom>
                <a:avLst/>
                <a:gdLst/>
                <a:ahLst/>
                <a:cxnLst/>
                <a:rect l="l" t="t" r="r" b="b"/>
                <a:pathLst>
                  <a:path w="2172" h="790" extrusionOk="0">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0594719">
                <a:off x="1635557" y="4850249"/>
                <a:ext cx="88566" cy="25328"/>
              </a:xfrm>
              <a:custGeom>
                <a:avLst/>
                <a:gdLst/>
                <a:ahLst/>
                <a:cxnLst/>
                <a:rect l="l" t="t" r="r" b="b"/>
                <a:pathLst>
                  <a:path w="1521" h="435" extrusionOk="0">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0594719">
                <a:off x="1326281" y="4893132"/>
                <a:ext cx="144524" cy="58168"/>
              </a:xfrm>
              <a:custGeom>
                <a:avLst/>
                <a:gdLst/>
                <a:ahLst/>
                <a:cxnLst/>
                <a:rect l="l" t="t" r="r" b="b"/>
                <a:pathLst>
                  <a:path w="2482" h="999" extrusionOk="0">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0594719">
                <a:off x="1377624" y="4771551"/>
                <a:ext cx="112090" cy="34645"/>
              </a:xfrm>
              <a:custGeom>
                <a:avLst/>
                <a:gdLst/>
                <a:ahLst/>
                <a:cxnLst/>
                <a:rect l="l" t="t" r="r" b="b"/>
                <a:pathLst>
                  <a:path w="1925" h="595" extrusionOk="0">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0594719">
                <a:off x="1803282" y="4697382"/>
                <a:ext cx="112032" cy="48211"/>
              </a:xfrm>
              <a:custGeom>
                <a:avLst/>
                <a:gdLst/>
                <a:ahLst/>
                <a:cxnLst/>
                <a:rect l="l" t="t" r="r" b="b"/>
                <a:pathLst>
                  <a:path w="1924" h="828" extrusionOk="0">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0594719">
                <a:off x="1895778" y="4578886"/>
                <a:ext cx="113837" cy="36159"/>
              </a:xfrm>
              <a:custGeom>
                <a:avLst/>
                <a:gdLst/>
                <a:ahLst/>
                <a:cxnLst/>
                <a:rect l="l" t="t" r="r" b="b"/>
                <a:pathLst>
                  <a:path w="1955" h="621" extrusionOk="0">
                    <a:moveTo>
                      <a:pt x="1210" y="1"/>
                    </a:moveTo>
                    <a:cubicBezTo>
                      <a:pt x="807" y="1"/>
                      <a:pt x="1" y="621"/>
                      <a:pt x="745" y="621"/>
                    </a:cubicBezTo>
                    <a:cubicBezTo>
                      <a:pt x="1148" y="621"/>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0594719">
                <a:off x="1667823" y="4452968"/>
                <a:ext cx="119311" cy="43903"/>
              </a:xfrm>
              <a:custGeom>
                <a:avLst/>
                <a:gdLst/>
                <a:ahLst/>
                <a:cxnLst/>
                <a:rect l="l" t="t" r="r" b="b"/>
                <a:pathLst>
                  <a:path w="2049" h="754" extrusionOk="0">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0594719">
                <a:off x="1579763" y="4538236"/>
                <a:ext cx="113896" cy="34412"/>
              </a:xfrm>
              <a:custGeom>
                <a:avLst/>
                <a:gdLst/>
                <a:ahLst/>
                <a:cxnLst/>
                <a:rect l="l" t="t" r="r" b="b"/>
                <a:pathLst>
                  <a:path w="1956" h="591" extrusionOk="0">
                    <a:moveTo>
                      <a:pt x="1211" y="1"/>
                    </a:moveTo>
                    <a:cubicBezTo>
                      <a:pt x="838" y="1"/>
                      <a:pt x="1" y="590"/>
                      <a:pt x="776" y="590"/>
                    </a:cubicBezTo>
                    <a:cubicBezTo>
                      <a:pt x="1149" y="590"/>
                      <a:pt x="1955"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0594719">
                <a:off x="1579808" y="4655738"/>
                <a:ext cx="106675" cy="39652"/>
              </a:xfrm>
              <a:custGeom>
                <a:avLst/>
                <a:gdLst/>
                <a:ahLst/>
                <a:cxnLst/>
                <a:rect l="l" t="t" r="r" b="b"/>
                <a:pathLst>
                  <a:path w="1832" h="681" extrusionOk="0">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0594719">
                <a:off x="1253171" y="4536196"/>
                <a:ext cx="131888" cy="69813"/>
              </a:xfrm>
              <a:custGeom>
                <a:avLst/>
                <a:gdLst/>
                <a:ahLst/>
                <a:cxnLst/>
                <a:rect l="l" t="t" r="r" b="b"/>
                <a:pathLst>
                  <a:path w="2265" h="1199" extrusionOk="0">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0594719">
                <a:off x="1324781" y="4401406"/>
                <a:ext cx="110227" cy="62419"/>
              </a:xfrm>
              <a:custGeom>
                <a:avLst/>
                <a:gdLst/>
                <a:ahLst/>
                <a:cxnLst/>
                <a:rect l="l" t="t" r="r" b="b"/>
                <a:pathLst>
                  <a:path w="1893" h="1072" extrusionOk="0">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0594719">
                <a:off x="1535351" y="4341719"/>
                <a:ext cx="103007" cy="37556"/>
              </a:xfrm>
              <a:custGeom>
                <a:avLst/>
                <a:gdLst/>
                <a:ahLst/>
                <a:cxnLst/>
                <a:rect l="l" t="t" r="r" b="b"/>
                <a:pathLst>
                  <a:path w="1769" h="645" extrusionOk="0">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0594719">
                <a:off x="1118834" y="4308400"/>
                <a:ext cx="117506" cy="54616"/>
              </a:xfrm>
              <a:custGeom>
                <a:avLst/>
                <a:gdLst/>
                <a:ahLst/>
                <a:cxnLst/>
                <a:rect l="l" t="t" r="r" b="b"/>
                <a:pathLst>
                  <a:path w="2018" h="938" extrusionOk="0">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0594719">
                <a:off x="780859" y="4335661"/>
                <a:ext cx="95786" cy="48037"/>
              </a:xfrm>
              <a:custGeom>
                <a:avLst/>
                <a:gdLst/>
                <a:ahLst/>
                <a:cxnLst/>
                <a:rect l="l" t="t" r="r" b="b"/>
                <a:pathLst>
                  <a:path w="1645" h="825" extrusionOk="0">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10594719">
                <a:off x="896926" y="4426275"/>
                <a:ext cx="104812" cy="39303"/>
              </a:xfrm>
              <a:custGeom>
                <a:avLst/>
                <a:gdLst/>
                <a:ahLst/>
                <a:cxnLst/>
                <a:rect l="l" t="t" r="r" b="b"/>
                <a:pathLst>
                  <a:path w="1800" h="675" extrusionOk="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0594719">
                <a:off x="1035410" y="4484473"/>
                <a:ext cx="146329" cy="74355"/>
              </a:xfrm>
              <a:custGeom>
                <a:avLst/>
                <a:gdLst/>
                <a:ahLst/>
                <a:cxnLst/>
                <a:rect l="l" t="t" r="r" b="b"/>
                <a:pathLst>
                  <a:path w="2513" h="1277" extrusionOk="0">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0594719">
                <a:off x="1152901" y="4685992"/>
                <a:ext cx="99397" cy="36450"/>
              </a:xfrm>
              <a:custGeom>
                <a:avLst/>
                <a:gdLst/>
                <a:ahLst/>
                <a:cxnLst/>
                <a:rect l="l" t="t" r="r" b="b"/>
                <a:pathLst>
                  <a:path w="1707" h="626" extrusionOk="0">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0594719">
                <a:off x="1100228" y="4854235"/>
                <a:ext cx="153608" cy="70337"/>
              </a:xfrm>
              <a:custGeom>
                <a:avLst/>
                <a:gdLst/>
                <a:ahLst/>
                <a:cxnLst/>
                <a:rect l="l" t="t" r="r" b="b"/>
                <a:pathLst>
                  <a:path w="2638" h="1208" extrusionOk="0">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0594719">
                <a:off x="909141" y="4699932"/>
                <a:ext cx="84956" cy="50657"/>
              </a:xfrm>
              <a:custGeom>
                <a:avLst/>
                <a:gdLst/>
                <a:ahLst/>
                <a:cxnLst/>
                <a:rect l="l" t="t" r="r" b="b"/>
                <a:pathLst>
                  <a:path w="1459" h="870" extrusionOk="0">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0594719">
                <a:off x="661505" y="4790849"/>
                <a:ext cx="119253" cy="43961"/>
              </a:xfrm>
              <a:custGeom>
                <a:avLst/>
                <a:gdLst/>
                <a:ahLst/>
                <a:cxnLst/>
                <a:rect l="l" t="t" r="r" b="b"/>
                <a:pathLst>
                  <a:path w="2048" h="755" extrusionOk="0">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0594719">
                <a:off x="716042" y="4640466"/>
                <a:ext cx="115642" cy="32548"/>
              </a:xfrm>
              <a:custGeom>
                <a:avLst/>
                <a:gdLst/>
                <a:ahLst/>
                <a:cxnLst/>
                <a:rect l="l" t="t" r="r" b="b"/>
                <a:pathLst>
                  <a:path w="1986" h="559" extrusionOk="0">
                    <a:moveTo>
                      <a:pt x="1210" y="0"/>
                    </a:moveTo>
                    <a:cubicBezTo>
                      <a:pt x="838" y="0"/>
                      <a:pt x="0" y="559"/>
                      <a:pt x="776" y="559"/>
                    </a:cubicBezTo>
                    <a:cubicBezTo>
                      <a:pt x="1148" y="559"/>
                      <a:pt x="198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0594719">
                <a:off x="596313" y="4488004"/>
                <a:ext cx="97591" cy="45242"/>
              </a:xfrm>
              <a:custGeom>
                <a:avLst/>
                <a:gdLst/>
                <a:ahLst/>
                <a:cxnLst/>
                <a:rect l="l" t="t" r="r" b="b"/>
                <a:pathLst>
                  <a:path w="1676" h="777" extrusionOk="0">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10594719">
                <a:off x="411673" y="4405110"/>
                <a:ext cx="113837" cy="32548"/>
              </a:xfrm>
              <a:custGeom>
                <a:avLst/>
                <a:gdLst/>
                <a:ahLst/>
                <a:cxnLst/>
                <a:rect l="l" t="t" r="r" b="b"/>
                <a:pathLst>
                  <a:path w="1955" h="559" extrusionOk="0">
                    <a:moveTo>
                      <a:pt x="1210" y="1"/>
                    </a:moveTo>
                    <a:cubicBezTo>
                      <a:pt x="807" y="1"/>
                      <a:pt x="0" y="559"/>
                      <a:pt x="745" y="559"/>
                    </a:cubicBezTo>
                    <a:cubicBezTo>
                      <a:pt x="1148" y="559"/>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0594719">
                <a:off x="260348" y="4417234"/>
                <a:ext cx="95786" cy="45184"/>
              </a:xfrm>
              <a:custGeom>
                <a:avLst/>
                <a:gdLst/>
                <a:ahLst/>
                <a:cxnLst/>
                <a:rect l="l" t="t" r="r" b="b"/>
                <a:pathLst>
                  <a:path w="1645" h="776" extrusionOk="0">
                    <a:moveTo>
                      <a:pt x="869" y="0"/>
                    </a:moveTo>
                    <a:cubicBezTo>
                      <a:pt x="248" y="0"/>
                      <a:pt x="0" y="776"/>
                      <a:pt x="776" y="776"/>
                    </a:cubicBezTo>
                    <a:cubicBezTo>
                      <a:pt x="1396" y="776"/>
                      <a:pt x="1644"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0594719">
                <a:off x="298549" y="4538806"/>
                <a:ext cx="92176" cy="38255"/>
              </a:xfrm>
              <a:custGeom>
                <a:avLst/>
                <a:gdLst/>
                <a:ahLst/>
                <a:cxnLst/>
                <a:rect l="l" t="t" r="r" b="b"/>
                <a:pathLst>
                  <a:path w="1583" h="657" extrusionOk="0">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rot="-10594719">
                <a:off x="400126" y="4620999"/>
                <a:ext cx="95786" cy="46989"/>
              </a:xfrm>
              <a:custGeom>
                <a:avLst/>
                <a:gdLst/>
                <a:ahLst/>
                <a:cxnLst/>
                <a:rect l="l" t="t" r="r" b="b"/>
                <a:pathLst>
                  <a:path w="1645" h="807" extrusionOk="0">
                    <a:moveTo>
                      <a:pt x="869" y="0"/>
                    </a:moveTo>
                    <a:cubicBezTo>
                      <a:pt x="249" y="0"/>
                      <a:pt x="1" y="807"/>
                      <a:pt x="776" y="807"/>
                    </a:cubicBezTo>
                    <a:cubicBezTo>
                      <a:pt x="1397" y="807"/>
                      <a:pt x="1645"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rot="-10594719">
                <a:off x="569542" y="4609361"/>
                <a:ext cx="93981" cy="32548"/>
              </a:xfrm>
              <a:custGeom>
                <a:avLst/>
                <a:gdLst/>
                <a:ahLst/>
                <a:cxnLst/>
                <a:rect l="l" t="t" r="r" b="b"/>
                <a:pathLst>
                  <a:path w="1614" h="559" extrusionOk="0">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rot="-10594719">
                <a:off x="262558" y="4750610"/>
                <a:ext cx="176259" cy="32781"/>
              </a:xfrm>
              <a:custGeom>
                <a:avLst/>
                <a:gdLst/>
                <a:ahLst/>
                <a:cxnLst/>
                <a:rect l="l" t="t" r="r" b="b"/>
                <a:pathLst>
                  <a:path w="3027" h="563" extrusionOk="0">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rot="-10594719">
                <a:off x="61020" y="4723690"/>
                <a:ext cx="93981" cy="47047"/>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rot="-10594719">
                <a:off x="-30399" y="4853917"/>
                <a:ext cx="124260" cy="31792"/>
              </a:xfrm>
              <a:custGeom>
                <a:avLst/>
                <a:gdLst/>
                <a:ahLst/>
                <a:cxnLst/>
                <a:rect l="l" t="t" r="r" b="b"/>
                <a:pathLst>
                  <a:path w="2134" h="546" extrusionOk="0">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rot="-10594719">
                <a:off x="111684" y="4611706"/>
                <a:ext cx="130083" cy="31035"/>
              </a:xfrm>
              <a:custGeom>
                <a:avLst/>
                <a:gdLst/>
                <a:ahLst/>
                <a:cxnLst/>
                <a:rect l="l" t="t" r="r" b="b"/>
                <a:pathLst>
                  <a:path w="2234" h="533" extrusionOk="0">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10594719">
                <a:off x="86956" y="4479838"/>
                <a:ext cx="115701" cy="30743"/>
              </a:xfrm>
              <a:custGeom>
                <a:avLst/>
                <a:gdLst/>
                <a:ahLst/>
                <a:cxnLst/>
                <a:rect l="l" t="t" r="r" b="b"/>
                <a:pathLst>
                  <a:path w="1987" h="528" extrusionOk="0">
                    <a:moveTo>
                      <a:pt x="1211" y="1"/>
                    </a:moveTo>
                    <a:cubicBezTo>
                      <a:pt x="869" y="1"/>
                      <a:pt x="1" y="528"/>
                      <a:pt x="745" y="528"/>
                    </a:cubicBezTo>
                    <a:cubicBezTo>
                      <a:pt x="1118" y="528"/>
                      <a:pt x="198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rot="-10594719">
                <a:off x="62376" y="4370819"/>
                <a:ext cx="90371" cy="41923"/>
              </a:xfrm>
              <a:custGeom>
                <a:avLst/>
                <a:gdLst/>
                <a:ahLst/>
                <a:cxnLst/>
                <a:rect l="l" t="t" r="r" b="b"/>
                <a:pathLst>
                  <a:path w="1552" h="720" extrusionOk="0">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rot="-10594719">
                <a:off x="-212795" y="4459478"/>
                <a:ext cx="93981" cy="50599"/>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rot="-10594719">
                <a:off x="-145853" y="4541382"/>
                <a:ext cx="112032" cy="69580"/>
              </a:xfrm>
              <a:custGeom>
                <a:avLst/>
                <a:gdLst/>
                <a:ahLst/>
                <a:cxnLst/>
                <a:rect l="l" t="t" r="r" b="b"/>
                <a:pathLst>
                  <a:path w="1924" h="1195" extrusionOk="0">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rot="-10594719">
                <a:off x="-117570" y="4693484"/>
                <a:ext cx="106617" cy="28938"/>
              </a:xfrm>
              <a:custGeom>
                <a:avLst/>
                <a:gdLst/>
                <a:ahLst/>
                <a:cxnLst/>
                <a:rect l="l" t="t" r="r" b="b"/>
                <a:pathLst>
                  <a:path w="1831" h="497" extrusionOk="0">
                    <a:moveTo>
                      <a:pt x="1272" y="0"/>
                    </a:moveTo>
                    <a:cubicBezTo>
                      <a:pt x="1024" y="0"/>
                      <a:pt x="0" y="496"/>
                      <a:pt x="527" y="496"/>
                    </a:cubicBezTo>
                    <a:cubicBezTo>
                      <a:pt x="807" y="496"/>
                      <a:pt x="1830"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rot="-10594719">
                <a:off x="-219900" y="4883379"/>
                <a:ext cx="128336" cy="46406"/>
              </a:xfrm>
              <a:custGeom>
                <a:avLst/>
                <a:gdLst/>
                <a:ahLst/>
                <a:cxnLst/>
                <a:rect l="l" t="t" r="r" b="b"/>
                <a:pathLst>
                  <a:path w="2204" h="797" extrusionOk="0">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rot="-10594719">
                <a:off x="-435485" y="4915741"/>
                <a:ext cx="135557" cy="51705"/>
              </a:xfrm>
              <a:custGeom>
                <a:avLst/>
                <a:gdLst/>
                <a:ahLst/>
                <a:cxnLst/>
                <a:rect l="l" t="t" r="r" b="b"/>
                <a:pathLst>
                  <a:path w="2328" h="888" extrusionOk="0">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rot="-10594719">
                <a:off x="-367530" y="4751000"/>
                <a:ext cx="106617" cy="44776"/>
              </a:xfrm>
              <a:custGeom>
                <a:avLst/>
                <a:gdLst/>
                <a:ahLst/>
                <a:cxnLst/>
                <a:rect l="l" t="t" r="r" b="b"/>
                <a:pathLst>
                  <a:path w="1831" h="769" extrusionOk="0">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rot="-10594719">
                <a:off x="-335072" y="4573098"/>
                <a:ext cx="84956" cy="40060"/>
              </a:xfrm>
              <a:custGeom>
                <a:avLst/>
                <a:gdLst/>
                <a:ahLst/>
                <a:cxnLst/>
                <a:rect l="l" t="t" r="r" b="b"/>
                <a:pathLst>
                  <a:path w="1459" h="688" extrusionOk="0">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rot="-10594719">
                <a:off x="-414983" y="4513806"/>
                <a:ext cx="77735" cy="47047"/>
              </a:xfrm>
              <a:custGeom>
                <a:avLst/>
                <a:gdLst/>
                <a:ahLst/>
                <a:cxnLst/>
                <a:rect l="l" t="t" r="r" b="b"/>
                <a:pathLst>
                  <a:path w="1335" h="808" extrusionOk="0">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rot="-10594719">
                <a:off x="-638248" y="4580252"/>
                <a:ext cx="83500" cy="47862"/>
              </a:xfrm>
              <a:custGeom>
                <a:avLst/>
                <a:gdLst/>
                <a:ahLst/>
                <a:cxnLst/>
                <a:rect l="l" t="t" r="r" b="b"/>
                <a:pathLst>
                  <a:path w="1434" h="822" extrusionOk="0">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rot="-10594719">
                <a:off x="-500255" y="4633121"/>
                <a:ext cx="108422" cy="58750"/>
              </a:xfrm>
              <a:custGeom>
                <a:avLst/>
                <a:gdLst/>
                <a:ahLst/>
                <a:cxnLst/>
                <a:rect l="l" t="t" r="r" b="b"/>
                <a:pathLst>
                  <a:path w="1862" h="1009" extrusionOk="0">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rot="-10594719">
                <a:off x="-591684" y="4775174"/>
                <a:ext cx="79541" cy="47687"/>
              </a:xfrm>
              <a:custGeom>
                <a:avLst/>
                <a:gdLst/>
                <a:ahLst/>
                <a:cxnLst/>
                <a:rect l="l" t="t" r="r" b="b"/>
                <a:pathLst>
                  <a:path w="1366" h="819" extrusionOk="0">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rot="-10594719">
                <a:off x="-638440" y="4931436"/>
                <a:ext cx="149997" cy="31035"/>
              </a:xfrm>
              <a:custGeom>
                <a:avLst/>
                <a:gdLst/>
                <a:ahLst/>
                <a:cxnLst/>
                <a:rect l="l" t="t" r="r" b="b"/>
                <a:pathLst>
                  <a:path w="2576" h="533" extrusionOk="0">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rot="-10594719">
                <a:off x="-799362" y="4868291"/>
                <a:ext cx="115642" cy="30802"/>
              </a:xfrm>
              <a:custGeom>
                <a:avLst/>
                <a:gdLst/>
                <a:ahLst/>
                <a:cxnLst/>
                <a:rect l="l" t="t" r="r" b="b"/>
                <a:pathLst>
                  <a:path w="1986" h="529" extrusionOk="0">
                    <a:moveTo>
                      <a:pt x="1241" y="1"/>
                    </a:moveTo>
                    <a:cubicBezTo>
                      <a:pt x="869" y="1"/>
                      <a:pt x="0" y="528"/>
                      <a:pt x="776" y="528"/>
                    </a:cubicBezTo>
                    <a:cubicBezTo>
                      <a:pt x="1117" y="528"/>
                      <a:pt x="1985" y="1"/>
                      <a:pt x="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rot="-10594719">
                <a:off x="-732763" y="4721604"/>
                <a:ext cx="113022" cy="51472"/>
              </a:xfrm>
              <a:custGeom>
                <a:avLst/>
                <a:gdLst/>
                <a:ahLst/>
                <a:cxnLst/>
                <a:rect l="l" t="t" r="r" b="b"/>
                <a:pathLst>
                  <a:path w="1941" h="884" extrusionOk="0">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rot="-10594719">
                <a:off x="-778463" y="4637919"/>
                <a:ext cx="113837" cy="34354"/>
              </a:xfrm>
              <a:custGeom>
                <a:avLst/>
                <a:gdLst/>
                <a:ahLst/>
                <a:cxnLst/>
                <a:rect l="l" t="t" r="r" b="b"/>
                <a:pathLst>
                  <a:path w="1955" h="590" extrusionOk="0">
                    <a:moveTo>
                      <a:pt x="1179" y="0"/>
                    </a:moveTo>
                    <a:cubicBezTo>
                      <a:pt x="807" y="0"/>
                      <a:pt x="0" y="590"/>
                      <a:pt x="745" y="590"/>
                    </a:cubicBezTo>
                    <a:cubicBezTo>
                      <a:pt x="1117" y="590"/>
                      <a:pt x="1954" y="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 name="Google Shape;122;p2"/>
          <p:cNvSpPr/>
          <p:nvPr/>
        </p:nvSpPr>
        <p:spPr>
          <a:xfrm>
            <a:off x="2704413" y="823175"/>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74525" y="3965675"/>
            <a:ext cx="288500" cy="241875"/>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2"/>
          <p:cNvGrpSpPr/>
          <p:nvPr/>
        </p:nvGrpSpPr>
        <p:grpSpPr>
          <a:xfrm rot="1244207">
            <a:off x="-372671" y="3628390"/>
            <a:ext cx="2662557" cy="2828651"/>
            <a:chOff x="4159600" y="887163"/>
            <a:chExt cx="1265600" cy="1344550"/>
          </a:xfrm>
        </p:grpSpPr>
        <p:sp>
          <p:nvSpPr>
            <p:cNvPr id="125" name="Google Shape;125;p2"/>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2"/>
          <p:cNvSpPr/>
          <p:nvPr/>
        </p:nvSpPr>
        <p:spPr>
          <a:xfrm>
            <a:off x="3386474" y="4207551"/>
            <a:ext cx="1735861" cy="1552202"/>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4614075" y="3790830"/>
            <a:ext cx="378603" cy="315912"/>
          </a:xfrm>
          <a:custGeom>
            <a:avLst/>
            <a:gdLst/>
            <a:ahLst/>
            <a:cxnLst/>
            <a:rect l="l" t="t" r="r" b="b"/>
            <a:pathLst>
              <a:path w="11571" h="9655" extrusionOk="0">
                <a:moveTo>
                  <a:pt x="5435" y="1"/>
                </a:moveTo>
                <a:cubicBezTo>
                  <a:pt x="4747" y="1"/>
                  <a:pt x="4054" y="115"/>
                  <a:pt x="3382" y="346"/>
                </a:cubicBezTo>
                <a:lnTo>
                  <a:pt x="3719" y="273"/>
                </a:lnTo>
                <a:lnTo>
                  <a:pt x="3719" y="273"/>
                </a:lnTo>
                <a:cubicBezTo>
                  <a:pt x="2253" y="703"/>
                  <a:pt x="929" y="1720"/>
                  <a:pt x="404" y="3137"/>
                </a:cubicBezTo>
                <a:cubicBezTo>
                  <a:pt x="1" y="4316"/>
                  <a:pt x="94" y="5619"/>
                  <a:pt x="714" y="6705"/>
                </a:cubicBezTo>
                <a:cubicBezTo>
                  <a:pt x="1303" y="7790"/>
                  <a:pt x="2234" y="8628"/>
                  <a:pt x="3382" y="9124"/>
                </a:cubicBezTo>
                <a:cubicBezTo>
                  <a:pt x="4160" y="9476"/>
                  <a:pt x="5019" y="9654"/>
                  <a:pt x="5873" y="9654"/>
                </a:cubicBezTo>
                <a:cubicBezTo>
                  <a:pt x="7130" y="9654"/>
                  <a:pt x="8377" y="9267"/>
                  <a:pt x="9337" y="8473"/>
                </a:cubicBezTo>
                <a:cubicBezTo>
                  <a:pt x="10950" y="7139"/>
                  <a:pt x="11571" y="4595"/>
                  <a:pt x="10547" y="2765"/>
                </a:cubicBezTo>
                <a:cubicBezTo>
                  <a:pt x="10206" y="2207"/>
                  <a:pt x="9741" y="1680"/>
                  <a:pt x="9213" y="1276"/>
                </a:cubicBezTo>
                <a:cubicBezTo>
                  <a:pt x="8105" y="435"/>
                  <a:pt x="6780" y="1"/>
                  <a:pt x="54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
          <p:cNvGrpSpPr/>
          <p:nvPr/>
        </p:nvGrpSpPr>
        <p:grpSpPr>
          <a:xfrm rot="3920554">
            <a:off x="-179243" y="1935436"/>
            <a:ext cx="1063055" cy="1875071"/>
            <a:chOff x="2797700" y="3217325"/>
            <a:chExt cx="682725" cy="1204225"/>
          </a:xfrm>
        </p:grpSpPr>
        <p:sp>
          <p:nvSpPr>
            <p:cNvPr id="233" name="Google Shape;233;p2"/>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2"/>
          <p:cNvGrpSpPr/>
          <p:nvPr/>
        </p:nvGrpSpPr>
        <p:grpSpPr>
          <a:xfrm rot="9764690">
            <a:off x="3560732" y="-1783669"/>
            <a:ext cx="1546779" cy="2481535"/>
            <a:chOff x="2402100" y="3854125"/>
            <a:chExt cx="435600" cy="698825"/>
          </a:xfrm>
        </p:grpSpPr>
        <p:sp>
          <p:nvSpPr>
            <p:cNvPr id="241" name="Google Shape;241;p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2"/>
          <p:cNvSpPr/>
          <p:nvPr/>
        </p:nvSpPr>
        <p:spPr>
          <a:xfrm rot="10673898">
            <a:off x="2204422" y="-744575"/>
            <a:ext cx="1468370" cy="131299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2"/>
          <p:cNvGrpSpPr/>
          <p:nvPr/>
        </p:nvGrpSpPr>
        <p:grpSpPr>
          <a:xfrm rot="-6923304">
            <a:off x="7577465" y="-582491"/>
            <a:ext cx="2662542" cy="2828636"/>
            <a:chOff x="4159600" y="887163"/>
            <a:chExt cx="1265600" cy="1344550"/>
          </a:xfrm>
        </p:grpSpPr>
        <p:sp>
          <p:nvSpPr>
            <p:cNvPr id="256" name="Google Shape;256;p2"/>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2"/>
          <p:cNvGrpSpPr/>
          <p:nvPr/>
        </p:nvGrpSpPr>
        <p:grpSpPr>
          <a:xfrm rot="8977348">
            <a:off x="-337299" y="-798513"/>
            <a:ext cx="885679" cy="1420878"/>
            <a:chOff x="2402100" y="3854125"/>
            <a:chExt cx="435600" cy="698825"/>
          </a:xfrm>
        </p:grpSpPr>
        <p:sp>
          <p:nvSpPr>
            <p:cNvPr id="362" name="Google Shape;362;p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2"/>
          <p:cNvGrpSpPr/>
          <p:nvPr/>
        </p:nvGrpSpPr>
        <p:grpSpPr>
          <a:xfrm rot="8607250">
            <a:off x="-672758" y="-130852"/>
            <a:ext cx="1219989" cy="1925352"/>
            <a:chOff x="322650" y="2571325"/>
            <a:chExt cx="573100" cy="904450"/>
          </a:xfrm>
        </p:grpSpPr>
        <p:sp>
          <p:nvSpPr>
            <p:cNvPr id="376" name="Google Shape;376;p2"/>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2"/>
          <p:cNvGrpSpPr/>
          <p:nvPr/>
        </p:nvGrpSpPr>
        <p:grpSpPr>
          <a:xfrm>
            <a:off x="2642400" y="3965675"/>
            <a:ext cx="700450" cy="636075"/>
            <a:chOff x="3652400" y="3788700"/>
            <a:chExt cx="700450" cy="636075"/>
          </a:xfrm>
        </p:grpSpPr>
        <p:sp>
          <p:nvSpPr>
            <p:cNvPr id="384" name="Google Shape;384;p2"/>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2"/>
          <p:cNvGrpSpPr/>
          <p:nvPr/>
        </p:nvGrpSpPr>
        <p:grpSpPr>
          <a:xfrm rot="-1616840">
            <a:off x="2268132" y="4366221"/>
            <a:ext cx="1018996" cy="1634756"/>
            <a:chOff x="2402100" y="3854125"/>
            <a:chExt cx="435600" cy="698825"/>
          </a:xfrm>
        </p:grpSpPr>
        <p:sp>
          <p:nvSpPr>
            <p:cNvPr id="400" name="Google Shape;400;p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2"/>
          <p:cNvGrpSpPr/>
          <p:nvPr/>
        </p:nvGrpSpPr>
        <p:grpSpPr>
          <a:xfrm rot="-10030981">
            <a:off x="5435049" y="-829610"/>
            <a:ext cx="1062999" cy="1874972"/>
            <a:chOff x="2797700" y="3217325"/>
            <a:chExt cx="682725" cy="1204225"/>
          </a:xfrm>
        </p:grpSpPr>
        <p:sp>
          <p:nvSpPr>
            <p:cNvPr id="414" name="Google Shape;414;p2"/>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
          <p:cNvSpPr txBox="1">
            <a:spLocks noGrp="1"/>
          </p:cNvSpPr>
          <p:nvPr>
            <p:ph type="subTitle" idx="1"/>
          </p:nvPr>
        </p:nvSpPr>
        <p:spPr>
          <a:xfrm>
            <a:off x="714300" y="2673702"/>
            <a:ext cx="7715400" cy="519300"/>
          </a:xfrm>
          <a:prstGeom prst="rect">
            <a:avLst/>
          </a:prstGeom>
        </p:spPr>
        <p:txBody>
          <a:bodyPr spcFirstLastPara="1" wrap="square" lIns="91425" tIns="91425" rIns="91425" bIns="91425" anchor="t" anchorCtr="0">
            <a:noAutofit/>
          </a:bodyPr>
          <a:lstStyle>
            <a:lvl1pPr lvl="0" algn="ctr">
              <a:spcBef>
                <a:spcPts val="0"/>
              </a:spcBef>
              <a:spcAft>
                <a:spcPts val="0"/>
              </a:spcAft>
              <a:buSzPts val="1500"/>
              <a:buNone/>
              <a:defRPr sz="1500"/>
            </a:lvl1pPr>
            <a:lvl2pPr lvl="1">
              <a:spcBef>
                <a:spcPts val="1600"/>
              </a:spcBef>
              <a:spcAft>
                <a:spcPts val="0"/>
              </a:spcAft>
              <a:buSzPts val="1500"/>
              <a:buNone/>
              <a:defRPr sz="1500"/>
            </a:lvl2pPr>
            <a:lvl3pPr lvl="2">
              <a:spcBef>
                <a:spcPts val="1600"/>
              </a:spcBef>
              <a:spcAft>
                <a:spcPts val="0"/>
              </a:spcAft>
              <a:buSzPts val="1500"/>
              <a:buNone/>
              <a:defRPr sz="1500"/>
            </a:lvl3pPr>
            <a:lvl4pPr lvl="3">
              <a:spcBef>
                <a:spcPts val="1600"/>
              </a:spcBef>
              <a:spcAft>
                <a:spcPts val="0"/>
              </a:spcAft>
              <a:buSzPts val="1500"/>
              <a:buNone/>
              <a:defRPr sz="1500"/>
            </a:lvl4pPr>
            <a:lvl5pPr lvl="4">
              <a:spcBef>
                <a:spcPts val="1600"/>
              </a:spcBef>
              <a:spcAft>
                <a:spcPts val="0"/>
              </a:spcAft>
              <a:buSzPts val="1500"/>
              <a:buNone/>
              <a:defRPr sz="1500"/>
            </a:lvl5pPr>
            <a:lvl6pPr lvl="5">
              <a:spcBef>
                <a:spcPts val="1600"/>
              </a:spcBef>
              <a:spcAft>
                <a:spcPts val="0"/>
              </a:spcAft>
              <a:buSzPts val="1500"/>
              <a:buNone/>
              <a:defRPr sz="1500"/>
            </a:lvl6pPr>
            <a:lvl7pPr lvl="6">
              <a:spcBef>
                <a:spcPts val="1600"/>
              </a:spcBef>
              <a:spcAft>
                <a:spcPts val="0"/>
              </a:spcAft>
              <a:buSzPts val="1500"/>
              <a:buNone/>
              <a:defRPr sz="1500"/>
            </a:lvl7pPr>
            <a:lvl8pPr lvl="7">
              <a:spcBef>
                <a:spcPts val="1600"/>
              </a:spcBef>
              <a:spcAft>
                <a:spcPts val="0"/>
              </a:spcAft>
              <a:buSzPts val="1500"/>
              <a:buNone/>
              <a:defRPr sz="1500"/>
            </a:lvl8pPr>
            <a:lvl9pPr lvl="8">
              <a:spcBef>
                <a:spcPts val="1600"/>
              </a:spcBef>
              <a:spcAft>
                <a:spcPts val="1600"/>
              </a:spcAft>
              <a:buSzPts val="1500"/>
              <a:buNone/>
              <a:defRPr sz="1500"/>
            </a:lvl9pPr>
          </a:lstStyle>
          <a:p>
            <a:endParaRPr/>
          </a:p>
        </p:txBody>
      </p:sp>
      <p:sp>
        <p:nvSpPr>
          <p:cNvPr id="422" name="Google Shape;422;p2"/>
          <p:cNvSpPr/>
          <p:nvPr/>
        </p:nvSpPr>
        <p:spPr>
          <a:xfrm>
            <a:off x="7982063" y="1998775"/>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2"/>
          <p:cNvGrpSpPr/>
          <p:nvPr/>
        </p:nvGrpSpPr>
        <p:grpSpPr>
          <a:xfrm>
            <a:off x="6692763" y="3965663"/>
            <a:ext cx="610325" cy="417350"/>
            <a:chOff x="364525" y="2023775"/>
            <a:chExt cx="610325" cy="417350"/>
          </a:xfrm>
        </p:grpSpPr>
        <p:sp>
          <p:nvSpPr>
            <p:cNvPr id="424" name="Google Shape;424;p2"/>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2"/>
          <p:cNvGrpSpPr/>
          <p:nvPr/>
        </p:nvGrpSpPr>
        <p:grpSpPr>
          <a:xfrm rot="901471">
            <a:off x="7869994" y="2465501"/>
            <a:ext cx="1481075" cy="2494684"/>
            <a:chOff x="3026750" y="1552825"/>
            <a:chExt cx="1108700" cy="1867600"/>
          </a:xfrm>
        </p:grpSpPr>
        <p:sp>
          <p:nvSpPr>
            <p:cNvPr id="433" name="Google Shape;433;p2"/>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97"/>
        <p:cNvGrpSpPr/>
        <p:nvPr/>
      </p:nvGrpSpPr>
      <p:grpSpPr>
        <a:xfrm>
          <a:off x="0" y="0"/>
          <a:ext cx="0" cy="0"/>
          <a:chOff x="0" y="0"/>
          <a:chExt cx="0" cy="0"/>
        </a:xfrm>
      </p:grpSpPr>
      <p:sp>
        <p:nvSpPr>
          <p:cNvPr id="498" name="Google Shape;498;p15"/>
          <p:cNvSpPr txBox="1">
            <a:spLocks noGrp="1"/>
          </p:cNvSpPr>
          <p:nvPr>
            <p:ph type="title"/>
          </p:nvPr>
        </p:nvSpPr>
        <p:spPr>
          <a:xfrm>
            <a:off x="1704900" y="1118800"/>
            <a:ext cx="4638600" cy="1898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99" name="Google Shape;49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TW"/>
              <a:t>‹#›</a:t>
            </a:fld>
            <a:endParaRPr>
              <a:solidFill>
                <a:schemeClr val="dk1"/>
              </a:solidFill>
            </a:endParaRPr>
          </a:p>
        </p:txBody>
      </p:sp>
      <p:grpSp>
        <p:nvGrpSpPr>
          <p:cNvPr id="500" name="Google Shape;500;p15"/>
          <p:cNvGrpSpPr/>
          <p:nvPr/>
        </p:nvGrpSpPr>
        <p:grpSpPr>
          <a:xfrm>
            <a:off x="-782860" y="3775347"/>
            <a:ext cx="5152105" cy="2831811"/>
            <a:chOff x="4178350" y="2375050"/>
            <a:chExt cx="938350" cy="515775"/>
          </a:xfrm>
        </p:grpSpPr>
        <p:sp>
          <p:nvSpPr>
            <p:cNvPr id="501" name="Google Shape;501;p15"/>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5"/>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5"/>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5"/>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5"/>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5"/>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5"/>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15"/>
          <p:cNvGrpSpPr/>
          <p:nvPr/>
        </p:nvGrpSpPr>
        <p:grpSpPr>
          <a:xfrm>
            <a:off x="6372473" y="2804915"/>
            <a:ext cx="3602094" cy="3253055"/>
            <a:chOff x="1992250" y="544500"/>
            <a:chExt cx="1080250" cy="975575"/>
          </a:xfrm>
        </p:grpSpPr>
        <p:sp>
          <p:nvSpPr>
            <p:cNvPr id="509" name="Google Shape;509;p15"/>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5"/>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5"/>
          <p:cNvGrpSpPr/>
          <p:nvPr/>
        </p:nvGrpSpPr>
        <p:grpSpPr>
          <a:xfrm rot="10799904">
            <a:off x="4302573" y="-835826"/>
            <a:ext cx="5915080" cy="2667902"/>
            <a:chOff x="5619200" y="4458200"/>
            <a:chExt cx="1647150" cy="742900"/>
          </a:xfrm>
        </p:grpSpPr>
        <p:sp>
          <p:nvSpPr>
            <p:cNvPr id="512" name="Google Shape;512;p15"/>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5"/>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5"/>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5"/>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5"/>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15"/>
          <p:cNvGrpSpPr/>
          <p:nvPr/>
        </p:nvGrpSpPr>
        <p:grpSpPr>
          <a:xfrm rot="-9231878">
            <a:off x="-141228" y="-529839"/>
            <a:ext cx="1480974" cy="2494776"/>
            <a:chOff x="3026750" y="1552825"/>
            <a:chExt cx="1108700" cy="1867600"/>
          </a:xfrm>
        </p:grpSpPr>
        <p:sp>
          <p:nvSpPr>
            <p:cNvPr id="518" name="Google Shape;518;p15"/>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5"/>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5"/>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5"/>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5"/>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5"/>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5"/>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5"/>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5"/>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5"/>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5"/>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5"/>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5"/>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5"/>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5"/>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5"/>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5"/>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5"/>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5"/>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5"/>
          <p:cNvGrpSpPr/>
          <p:nvPr/>
        </p:nvGrpSpPr>
        <p:grpSpPr>
          <a:xfrm>
            <a:off x="6567163" y="2686213"/>
            <a:ext cx="700450" cy="636075"/>
            <a:chOff x="3652400" y="3788700"/>
            <a:chExt cx="700450" cy="636075"/>
          </a:xfrm>
        </p:grpSpPr>
        <p:sp>
          <p:nvSpPr>
            <p:cNvPr id="538" name="Google Shape;538;p15"/>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5"/>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5"/>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5"/>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5"/>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5"/>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5"/>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5"/>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5"/>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5"/>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5"/>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5"/>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5"/>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5"/>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15"/>
          <p:cNvSpPr/>
          <p:nvPr/>
        </p:nvSpPr>
        <p:spPr>
          <a:xfrm>
            <a:off x="4772025" y="4040688"/>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5"/>
          <p:cNvSpPr/>
          <p:nvPr/>
        </p:nvSpPr>
        <p:spPr>
          <a:xfrm rot="-7924493">
            <a:off x="7750545" y="1004012"/>
            <a:ext cx="2380423" cy="212827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15"/>
          <p:cNvGrpSpPr/>
          <p:nvPr/>
        </p:nvGrpSpPr>
        <p:grpSpPr>
          <a:xfrm rot="-1410829">
            <a:off x="4783846" y="3456329"/>
            <a:ext cx="2824180" cy="3000479"/>
            <a:chOff x="4159600" y="887163"/>
            <a:chExt cx="1265600" cy="1344550"/>
          </a:xfrm>
        </p:grpSpPr>
        <p:sp>
          <p:nvSpPr>
            <p:cNvPr id="556" name="Google Shape;556;p15"/>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5"/>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5"/>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5"/>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5"/>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5"/>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5"/>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5"/>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5"/>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5"/>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5"/>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5"/>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5"/>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5"/>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5"/>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5"/>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5"/>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5"/>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5"/>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5"/>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5"/>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5"/>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5"/>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5"/>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5"/>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5"/>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5"/>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5"/>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5"/>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5"/>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5"/>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5"/>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5"/>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5"/>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5"/>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5"/>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5"/>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5"/>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5"/>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5"/>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5"/>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5"/>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5"/>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5"/>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5"/>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5"/>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5"/>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5"/>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5"/>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5"/>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5"/>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5"/>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5"/>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5"/>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5"/>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5"/>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5"/>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5"/>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5"/>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5"/>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5"/>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5"/>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5"/>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5"/>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5"/>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5"/>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5"/>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5"/>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5"/>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5"/>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5"/>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5"/>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5"/>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5"/>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5"/>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5"/>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5"/>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5"/>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5"/>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5"/>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5"/>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5"/>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5"/>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5"/>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5"/>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5"/>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5"/>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5"/>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5"/>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5"/>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5"/>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5"/>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5"/>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5"/>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5"/>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5"/>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5"/>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5"/>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5"/>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5"/>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5"/>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5"/>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15"/>
          <p:cNvGrpSpPr/>
          <p:nvPr/>
        </p:nvGrpSpPr>
        <p:grpSpPr>
          <a:xfrm rot="10800000">
            <a:off x="3717701" y="-576763"/>
            <a:ext cx="854294" cy="1506847"/>
            <a:chOff x="2797700" y="3217325"/>
            <a:chExt cx="682725" cy="1204225"/>
          </a:xfrm>
        </p:grpSpPr>
        <p:sp>
          <p:nvSpPr>
            <p:cNvPr id="662" name="Google Shape;662;p15"/>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5"/>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5"/>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5"/>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5"/>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5"/>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5"/>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15"/>
          <p:cNvGrpSpPr/>
          <p:nvPr/>
        </p:nvGrpSpPr>
        <p:grpSpPr>
          <a:xfrm>
            <a:off x="3643124" y="4164755"/>
            <a:ext cx="1003441" cy="1583602"/>
            <a:chOff x="322650" y="2571325"/>
            <a:chExt cx="573100" cy="904450"/>
          </a:xfrm>
        </p:grpSpPr>
        <p:sp>
          <p:nvSpPr>
            <p:cNvPr id="670" name="Google Shape;670;p15"/>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5"/>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5"/>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5"/>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5"/>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5"/>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5"/>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15"/>
          <p:cNvGrpSpPr/>
          <p:nvPr/>
        </p:nvGrpSpPr>
        <p:grpSpPr>
          <a:xfrm rot="-7425790">
            <a:off x="7734429" y="-849317"/>
            <a:ext cx="1126854" cy="1807792"/>
            <a:chOff x="2402100" y="3854125"/>
            <a:chExt cx="435600" cy="698825"/>
          </a:xfrm>
        </p:grpSpPr>
        <p:sp>
          <p:nvSpPr>
            <p:cNvPr id="678" name="Google Shape;678;p15"/>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5"/>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5"/>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5"/>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5"/>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15"/>
          <p:cNvSpPr/>
          <p:nvPr/>
        </p:nvSpPr>
        <p:spPr>
          <a:xfrm>
            <a:off x="5573363" y="1106888"/>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692;p15"/>
          <p:cNvGrpSpPr/>
          <p:nvPr/>
        </p:nvGrpSpPr>
        <p:grpSpPr>
          <a:xfrm rot="1299035" flipH="1">
            <a:off x="8043736" y="3636036"/>
            <a:ext cx="771943" cy="2103937"/>
            <a:chOff x="10084800" y="4174013"/>
            <a:chExt cx="585175" cy="1594900"/>
          </a:xfrm>
        </p:grpSpPr>
        <p:sp>
          <p:nvSpPr>
            <p:cNvPr id="693" name="Google Shape;693;p15"/>
            <p:cNvSpPr/>
            <p:nvPr/>
          </p:nvSpPr>
          <p:spPr>
            <a:xfrm>
              <a:off x="10201075" y="4663100"/>
              <a:ext cx="103750" cy="217325"/>
            </a:xfrm>
            <a:custGeom>
              <a:avLst/>
              <a:gdLst/>
              <a:ahLst/>
              <a:cxnLst/>
              <a:rect l="l" t="t" r="r" b="b"/>
              <a:pathLst>
                <a:path w="4150" h="8693" extrusionOk="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 name="Google Shape;694;p15"/>
            <p:cNvGrpSpPr/>
            <p:nvPr/>
          </p:nvGrpSpPr>
          <p:grpSpPr>
            <a:xfrm>
              <a:off x="10084800" y="4174013"/>
              <a:ext cx="585175" cy="1594900"/>
              <a:chOff x="1833925" y="1604075"/>
              <a:chExt cx="585175" cy="1594900"/>
            </a:xfrm>
          </p:grpSpPr>
          <p:sp>
            <p:nvSpPr>
              <p:cNvPr id="695" name="Google Shape;695;p15"/>
              <p:cNvSpPr/>
              <p:nvPr/>
            </p:nvSpPr>
            <p:spPr>
              <a:xfrm>
                <a:off x="2027925" y="1604075"/>
                <a:ext cx="134950" cy="358975"/>
              </a:xfrm>
              <a:custGeom>
                <a:avLst/>
                <a:gdLst/>
                <a:ahLst/>
                <a:cxnLst/>
                <a:rect l="l" t="t" r="r" b="b"/>
                <a:pathLst>
                  <a:path w="5398" h="14359" extrusionOk="0">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5"/>
              <p:cNvSpPr/>
              <p:nvPr/>
            </p:nvSpPr>
            <p:spPr>
              <a:xfrm>
                <a:off x="1884475" y="1870300"/>
                <a:ext cx="202725" cy="108300"/>
              </a:xfrm>
              <a:custGeom>
                <a:avLst/>
                <a:gdLst/>
                <a:ahLst/>
                <a:cxnLst/>
                <a:rect l="l" t="t" r="r" b="b"/>
                <a:pathLst>
                  <a:path w="8109" h="4332" extrusionOk="0">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2086025" y="1908300"/>
                <a:ext cx="295550" cy="250075"/>
              </a:xfrm>
              <a:custGeom>
                <a:avLst/>
                <a:gdLst/>
                <a:ahLst/>
                <a:cxnLst/>
                <a:rect l="l" t="t" r="r" b="b"/>
                <a:pathLst>
                  <a:path w="11822" h="10003" extrusionOk="0">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2085050" y="2026925"/>
                <a:ext cx="159325" cy="134975"/>
              </a:xfrm>
              <a:custGeom>
                <a:avLst/>
                <a:gdLst/>
                <a:ahLst/>
                <a:cxnLst/>
                <a:rect l="l" t="t" r="r" b="b"/>
                <a:pathLst>
                  <a:path w="6373" h="5399" extrusionOk="0">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1884125" y="1950475"/>
                <a:ext cx="191100" cy="386625"/>
              </a:xfrm>
              <a:custGeom>
                <a:avLst/>
                <a:gdLst/>
                <a:ahLst/>
                <a:cxnLst/>
                <a:rect l="l" t="t" r="r" b="b"/>
                <a:pathLst>
                  <a:path w="7644" h="15465" extrusionOk="0">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2047325" y="1954175"/>
                <a:ext cx="256350" cy="1244800"/>
              </a:xfrm>
              <a:custGeom>
                <a:avLst/>
                <a:gdLst/>
                <a:ahLst/>
                <a:cxnLst/>
                <a:rect l="l" t="t" r="r" b="b"/>
                <a:pathLst>
                  <a:path w="10254" h="49792" extrusionOk="0">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2075975" y="2144550"/>
                <a:ext cx="192150" cy="415100"/>
              </a:xfrm>
              <a:custGeom>
                <a:avLst/>
                <a:gdLst/>
                <a:ahLst/>
                <a:cxnLst/>
                <a:rect l="l" t="t" r="r" b="b"/>
                <a:pathLst>
                  <a:path w="7686" h="16604" extrusionOk="0">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5"/>
              <p:cNvSpPr/>
              <p:nvPr/>
            </p:nvSpPr>
            <p:spPr>
              <a:xfrm>
                <a:off x="2077275" y="2314125"/>
                <a:ext cx="115650" cy="243800"/>
              </a:xfrm>
              <a:custGeom>
                <a:avLst/>
                <a:gdLst/>
                <a:ahLst/>
                <a:cxnLst/>
                <a:rect l="l" t="t" r="r" b="b"/>
                <a:pathLst>
                  <a:path w="4626" h="9752" extrusionOk="0">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5"/>
              <p:cNvSpPr/>
              <p:nvPr/>
            </p:nvSpPr>
            <p:spPr>
              <a:xfrm>
                <a:off x="1833925" y="2362025"/>
                <a:ext cx="281650" cy="341550"/>
              </a:xfrm>
              <a:custGeom>
                <a:avLst/>
                <a:gdLst/>
                <a:ahLst/>
                <a:cxnLst/>
                <a:rect l="l" t="t" r="r" b="b"/>
                <a:pathLst>
                  <a:path w="11266" h="13662" extrusionOk="0">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1944625" y="2496250"/>
                <a:ext cx="165325" cy="203425"/>
              </a:xfrm>
              <a:custGeom>
                <a:avLst/>
                <a:gdLst/>
                <a:ahLst/>
                <a:cxnLst/>
                <a:rect l="l" t="t" r="r" b="b"/>
                <a:pathLst>
                  <a:path w="6613" h="8137" extrusionOk="0">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2157425" y="2486025"/>
                <a:ext cx="261675" cy="438775"/>
              </a:xfrm>
              <a:custGeom>
                <a:avLst/>
                <a:gdLst/>
                <a:ahLst/>
                <a:cxnLst/>
                <a:rect l="l" t="t" r="r" b="b"/>
                <a:pathLst>
                  <a:path w="10467" h="17551" extrusionOk="0">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1912550" y="2653825"/>
                <a:ext cx="256550" cy="268300"/>
              </a:xfrm>
              <a:custGeom>
                <a:avLst/>
                <a:gdLst/>
                <a:ahLst/>
                <a:cxnLst/>
                <a:rect l="l" t="t" r="r" b="b"/>
                <a:pathLst>
                  <a:path w="10262" h="10732" extrusionOk="0">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5"/>
              <p:cNvSpPr/>
              <p:nvPr/>
            </p:nvSpPr>
            <p:spPr>
              <a:xfrm>
                <a:off x="1997875" y="2774225"/>
                <a:ext cx="169450" cy="146250"/>
              </a:xfrm>
              <a:custGeom>
                <a:avLst/>
                <a:gdLst/>
                <a:ahLst/>
                <a:cxnLst/>
                <a:rect l="l" t="t" r="r" b="b"/>
                <a:pathLst>
                  <a:path w="6778" h="5850" extrusionOk="0">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 name="Google Shape;708;p15"/>
          <p:cNvGrpSpPr/>
          <p:nvPr/>
        </p:nvGrpSpPr>
        <p:grpSpPr>
          <a:xfrm rot="3811239">
            <a:off x="842998" y="4293442"/>
            <a:ext cx="885610" cy="1420767"/>
            <a:chOff x="2402100" y="3854125"/>
            <a:chExt cx="435600" cy="698825"/>
          </a:xfrm>
        </p:grpSpPr>
        <p:sp>
          <p:nvSpPr>
            <p:cNvPr id="709" name="Google Shape;709;p15"/>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5"/>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5"/>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5"/>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5"/>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5"/>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5"/>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5"/>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5"/>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5"/>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5"/>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5"/>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15"/>
          <p:cNvGrpSpPr/>
          <p:nvPr/>
        </p:nvGrpSpPr>
        <p:grpSpPr>
          <a:xfrm>
            <a:off x="1813575" y="54213"/>
            <a:ext cx="610325" cy="417350"/>
            <a:chOff x="364525" y="2023775"/>
            <a:chExt cx="610325" cy="417350"/>
          </a:xfrm>
        </p:grpSpPr>
        <p:sp>
          <p:nvSpPr>
            <p:cNvPr id="723" name="Google Shape;723;p15"/>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5"/>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5"/>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5"/>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5"/>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5"/>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5"/>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5"/>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 name="Google Shape;731;p15"/>
          <p:cNvSpPr txBox="1">
            <a:spLocks noGrp="1"/>
          </p:cNvSpPr>
          <p:nvPr>
            <p:ph type="subTitle" idx="1"/>
          </p:nvPr>
        </p:nvSpPr>
        <p:spPr>
          <a:xfrm>
            <a:off x="1724025" y="2417350"/>
            <a:ext cx="3569100" cy="772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32" name="Google Shape;732;p15"/>
          <p:cNvSpPr/>
          <p:nvPr/>
        </p:nvSpPr>
        <p:spPr>
          <a:xfrm rot="2123667">
            <a:off x="-854597" y="2677036"/>
            <a:ext cx="2002427" cy="1790427"/>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159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812"/>
        <p:cNvGrpSpPr/>
        <p:nvPr/>
      </p:nvGrpSpPr>
      <p:grpSpPr>
        <a:xfrm>
          <a:off x="0" y="0"/>
          <a:ext cx="0" cy="0"/>
          <a:chOff x="0" y="0"/>
          <a:chExt cx="0" cy="0"/>
        </a:xfrm>
      </p:grpSpPr>
      <p:sp>
        <p:nvSpPr>
          <p:cNvPr id="813" name="Google Shape;813;p17"/>
          <p:cNvSpPr txBox="1">
            <a:spLocks noGrp="1"/>
          </p:cNvSpPr>
          <p:nvPr>
            <p:ph type="title"/>
          </p:nvPr>
        </p:nvSpPr>
        <p:spPr>
          <a:xfrm>
            <a:off x="714300" y="545750"/>
            <a:ext cx="7720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14" name="Google Shape;814;p17"/>
          <p:cNvSpPr txBox="1">
            <a:spLocks noGrp="1"/>
          </p:cNvSpPr>
          <p:nvPr>
            <p:ph type="body" idx="1"/>
          </p:nvPr>
        </p:nvSpPr>
        <p:spPr>
          <a:xfrm>
            <a:off x="709500" y="1152475"/>
            <a:ext cx="36021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15" name="Google Shape;815;p17"/>
          <p:cNvSpPr txBox="1">
            <a:spLocks noGrp="1"/>
          </p:cNvSpPr>
          <p:nvPr>
            <p:ph type="body" idx="2"/>
          </p:nvPr>
        </p:nvSpPr>
        <p:spPr>
          <a:xfrm>
            <a:off x="4832400" y="1152475"/>
            <a:ext cx="36021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16" name="Google Shape;81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TW"/>
              <a:t>‹#›</a:t>
            </a:fld>
            <a:endParaRPr>
              <a:solidFill>
                <a:schemeClr val="dk1"/>
              </a:solidFill>
            </a:endParaRPr>
          </a:p>
        </p:txBody>
      </p:sp>
      <p:grpSp>
        <p:nvGrpSpPr>
          <p:cNvPr id="817" name="Google Shape;817;p17"/>
          <p:cNvGrpSpPr/>
          <p:nvPr/>
        </p:nvGrpSpPr>
        <p:grpSpPr>
          <a:xfrm>
            <a:off x="5158390" y="4420747"/>
            <a:ext cx="5152105" cy="2831811"/>
            <a:chOff x="4178350" y="2375050"/>
            <a:chExt cx="938350" cy="515775"/>
          </a:xfrm>
        </p:grpSpPr>
        <p:sp>
          <p:nvSpPr>
            <p:cNvPr id="818" name="Google Shape;818;p17"/>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7"/>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7"/>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17"/>
          <p:cNvSpPr/>
          <p:nvPr/>
        </p:nvSpPr>
        <p:spPr>
          <a:xfrm rot="250">
            <a:off x="4216749" y="4568933"/>
            <a:ext cx="1515726" cy="1355247"/>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17"/>
          <p:cNvGrpSpPr/>
          <p:nvPr/>
        </p:nvGrpSpPr>
        <p:grpSpPr>
          <a:xfrm>
            <a:off x="-755102" y="-2627035"/>
            <a:ext cx="3602094" cy="3253055"/>
            <a:chOff x="1992250" y="544500"/>
            <a:chExt cx="1080250" cy="975575"/>
          </a:xfrm>
        </p:grpSpPr>
        <p:sp>
          <p:nvSpPr>
            <p:cNvPr id="827" name="Google Shape;827;p17"/>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17"/>
          <p:cNvGrpSpPr/>
          <p:nvPr/>
        </p:nvGrpSpPr>
        <p:grpSpPr>
          <a:xfrm rot="9965767">
            <a:off x="8251060" y="-1707548"/>
            <a:ext cx="1296283" cy="3533031"/>
            <a:chOff x="10084800" y="4174013"/>
            <a:chExt cx="585175" cy="1594900"/>
          </a:xfrm>
        </p:grpSpPr>
        <p:sp>
          <p:nvSpPr>
            <p:cNvPr id="830" name="Google Shape;830;p17"/>
            <p:cNvSpPr/>
            <p:nvPr/>
          </p:nvSpPr>
          <p:spPr>
            <a:xfrm>
              <a:off x="10201075" y="4663100"/>
              <a:ext cx="103750" cy="217325"/>
            </a:xfrm>
            <a:custGeom>
              <a:avLst/>
              <a:gdLst/>
              <a:ahLst/>
              <a:cxnLst/>
              <a:rect l="l" t="t" r="r" b="b"/>
              <a:pathLst>
                <a:path w="4150" h="8693" extrusionOk="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17"/>
            <p:cNvGrpSpPr/>
            <p:nvPr/>
          </p:nvGrpSpPr>
          <p:grpSpPr>
            <a:xfrm>
              <a:off x="10084800" y="4174013"/>
              <a:ext cx="585175" cy="1594900"/>
              <a:chOff x="1833925" y="1604075"/>
              <a:chExt cx="585175" cy="1594900"/>
            </a:xfrm>
          </p:grpSpPr>
          <p:sp>
            <p:nvSpPr>
              <p:cNvPr id="832" name="Google Shape;832;p17"/>
              <p:cNvSpPr/>
              <p:nvPr/>
            </p:nvSpPr>
            <p:spPr>
              <a:xfrm>
                <a:off x="2027925" y="1604075"/>
                <a:ext cx="134950" cy="358975"/>
              </a:xfrm>
              <a:custGeom>
                <a:avLst/>
                <a:gdLst/>
                <a:ahLst/>
                <a:cxnLst/>
                <a:rect l="l" t="t" r="r" b="b"/>
                <a:pathLst>
                  <a:path w="5398" h="14359" extrusionOk="0">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7"/>
              <p:cNvSpPr/>
              <p:nvPr/>
            </p:nvSpPr>
            <p:spPr>
              <a:xfrm>
                <a:off x="1884475" y="1870300"/>
                <a:ext cx="202725" cy="108300"/>
              </a:xfrm>
              <a:custGeom>
                <a:avLst/>
                <a:gdLst/>
                <a:ahLst/>
                <a:cxnLst/>
                <a:rect l="l" t="t" r="r" b="b"/>
                <a:pathLst>
                  <a:path w="8109" h="4332" extrusionOk="0">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2086025" y="1908300"/>
                <a:ext cx="295550" cy="250075"/>
              </a:xfrm>
              <a:custGeom>
                <a:avLst/>
                <a:gdLst/>
                <a:ahLst/>
                <a:cxnLst/>
                <a:rect l="l" t="t" r="r" b="b"/>
                <a:pathLst>
                  <a:path w="11822" h="10003" extrusionOk="0">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2085050" y="2026925"/>
                <a:ext cx="159325" cy="134975"/>
              </a:xfrm>
              <a:custGeom>
                <a:avLst/>
                <a:gdLst/>
                <a:ahLst/>
                <a:cxnLst/>
                <a:rect l="l" t="t" r="r" b="b"/>
                <a:pathLst>
                  <a:path w="6373" h="5399" extrusionOk="0">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7"/>
              <p:cNvSpPr/>
              <p:nvPr/>
            </p:nvSpPr>
            <p:spPr>
              <a:xfrm>
                <a:off x="1884125" y="1950475"/>
                <a:ext cx="191100" cy="386625"/>
              </a:xfrm>
              <a:custGeom>
                <a:avLst/>
                <a:gdLst/>
                <a:ahLst/>
                <a:cxnLst/>
                <a:rect l="l" t="t" r="r" b="b"/>
                <a:pathLst>
                  <a:path w="7644" h="15465" extrusionOk="0">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7"/>
              <p:cNvSpPr/>
              <p:nvPr/>
            </p:nvSpPr>
            <p:spPr>
              <a:xfrm>
                <a:off x="2047325" y="1954175"/>
                <a:ext cx="256350" cy="1244800"/>
              </a:xfrm>
              <a:custGeom>
                <a:avLst/>
                <a:gdLst/>
                <a:ahLst/>
                <a:cxnLst/>
                <a:rect l="l" t="t" r="r" b="b"/>
                <a:pathLst>
                  <a:path w="10254" h="49792" extrusionOk="0">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2075975" y="2144550"/>
                <a:ext cx="192150" cy="415100"/>
              </a:xfrm>
              <a:custGeom>
                <a:avLst/>
                <a:gdLst/>
                <a:ahLst/>
                <a:cxnLst/>
                <a:rect l="l" t="t" r="r" b="b"/>
                <a:pathLst>
                  <a:path w="7686" h="16604" extrusionOk="0">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2077275" y="2314125"/>
                <a:ext cx="115650" cy="243800"/>
              </a:xfrm>
              <a:custGeom>
                <a:avLst/>
                <a:gdLst/>
                <a:ahLst/>
                <a:cxnLst/>
                <a:rect l="l" t="t" r="r" b="b"/>
                <a:pathLst>
                  <a:path w="4626" h="9752" extrusionOk="0">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7"/>
              <p:cNvSpPr/>
              <p:nvPr/>
            </p:nvSpPr>
            <p:spPr>
              <a:xfrm>
                <a:off x="1833925" y="2362025"/>
                <a:ext cx="281650" cy="341550"/>
              </a:xfrm>
              <a:custGeom>
                <a:avLst/>
                <a:gdLst/>
                <a:ahLst/>
                <a:cxnLst/>
                <a:rect l="l" t="t" r="r" b="b"/>
                <a:pathLst>
                  <a:path w="11266" h="13662" extrusionOk="0">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7"/>
              <p:cNvSpPr/>
              <p:nvPr/>
            </p:nvSpPr>
            <p:spPr>
              <a:xfrm>
                <a:off x="1944625" y="2496250"/>
                <a:ext cx="165325" cy="203425"/>
              </a:xfrm>
              <a:custGeom>
                <a:avLst/>
                <a:gdLst/>
                <a:ahLst/>
                <a:cxnLst/>
                <a:rect l="l" t="t" r="r" b="b"/>
                <a:pathLst>
                  <a:path w="6613" h="8137" extrusionOk="0">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7"/>
              <p:cNvSpPr/>
              <p:nvPr/>
            </p:nvSpPr>
            <p:spPr>
              <a:xfrm>
                <a:off x="2157425" y="2486025"/>
                <a:ext cx="261675" cy="438775"/>
              </a:xfrm>
              <a:custGeom>
                <a:avLst/>
                <a:gdLst/>
                <a:ahLst/>
                <a:cxnLst/>
                <a:rect l="l" t="t" r="r" b="b"/>
                <a:pathLst>
                  <a:path w="10467" h="17551" extrusionOk="0">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7"/>
              <p:cNvSpPr/>
              <p:nvPr/>
            </p:nvSpPr>
            <p:spPr>
              <a:xfrm>
                <a:off x="1912550" y="2653825"/>
                <a:ext cx="256550" cy="268300"/>
              </a:xfrm>
              <a:custGeom>
                <a:avLst/>
                <a:gdLst/>
                <a:ahLst/>
                <a:cxnLst/>
                <a:rect l="l" t="t" r="r" b="b"/>
                <a:pathLst>
                  <a:path w="10262" h="10732" extrusionOk="0">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7"/>
              <p:cNvSpPr/>
              <p:nvPr/>
            </p:nvSpPr>
            <p:spPr>
              <a:xfrm>
                <a:off x="1997875" y="2774225"/>
                <a:ext cx="169450" cy="146250"/>
              </a:xfrm>
              <a:custGeom>
                <a:avLst/>
                <a:gdLst/>
                <a:ahLst/>
                <a:cxnLst/>
                <a:rect l="l" t="t" r="r" b="b"/>
                <a:pathLst>
                  <a:path w="6778" h="5850" extrusionOk="0">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5" name="Google Shape;845;p17"/>
          <p:cNvGrpSpPr/>
          <p:nvPr/>
        </p:nvGrpSpPr>
        <p:grpSpPr>
          <a:xfrm>
            <a:off x="5861950" y="4553275"/>
            <a:ext cx="700450" cy="636075"/>
            <a:chOff x="3652400" y="3788700"/>
            <a:chExt cx="700450" cy="636075"/>
          </a:xfrm>
        </p:grpSpPr>
        <p:sp>
          <p:nvSpPr>
            <p:cNvPr id="846" name="Google Shape;846;p17"/>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7"/>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7"/>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7"/>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7"/>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7"/>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7"/>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7"/>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7"/>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7"/>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7"/>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7"/>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7"/>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7"/>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7"/>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17"/>
          <p:cNvGrpSpPr/>
          <p:nvPr/>
        </p:nvGrpSpPr>
        <p:grpSpPr>
          <a:xfrm rot="-1958260">
            <a:off x="8555882" y="3984798"/>
            <a:ext cx="686618" cy="1211092"/>
            <a:chOff x="2797700" y="3217325"/>
            <a:chExt cx="682725" cy="1204225"/>
          </a:xfrm>
        </p:grpSpPr>
        <p:sp>
          <p:nvSpPr>
            <p:cNvPr id="862" name="Google Shape;862;p17"/>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7"/>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7"/>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7"/>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7"/>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7"/>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7"/>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4409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69"/>
        <p:cNvGrpSpPr/>
        <p:nvPr/>
      </p:nvGrpSpPr>
      <p:grpSpPr>
        <a:xfrm>
          <a:off x="0" y="0"/>
          <a:ext cx="0" cy="0"/>
          <a:chOff x="0" y="0"/>
          <a:chExt cx="0" cy="0"/>
        </a:xfrm>
      </p:grpSpPr>
      <p:sp>
        <p:nvSpPr>
          <p:cNvPr id="870" name="Google Shape;870;p18"/>
          <p:cNvSpPr txBox="1">
            <a:spLocks noGrp="1"/>
          </p:cNvSpPr>
          <p:nvPr>
            <p:ph type="title"/>
          </p:nvPr>
        </p:nvSpPr>
        <p:spPr>
          <a:xfrm>
            <a:off x="714300" y="545750"/>
            <a:ext cx="771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1" name="Google Shape;87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TW"/>
              <a:t>‹#›</a:t>
            </a:fld>
            <a:endParaRPr>
              <a:solidFill>
                <a:schemeClr val="dk1"/>
              </a:solidFill>
            </a:endParaRPr>
          </a:p>
        </p:txBody>
      </p:sp>
      <p:grpSp>
        <p:nvGrpSpPr>
          <p:cNvPr id="872" name="Google Shape;872;p18"/>
          <p:cNvGrpSpPr/>
          <p:nvPr/>
        </p:nvGrpSpPr>
        <p:grpSpPr>
          <a:xfrm rot="10799839">
            <a:off x="6825010" y="-467128"/>
            <a:ext cx="3514195" cy="1585497"/>
            <a:chOff x="5619200" y="4458200"/>
            <a:chExt cx="1647150" cy="742900"/>
          </a:xfrm>
        </p:grpSpPr>
        <p:sp>
          <p:nvSpPr>
            <p:cNvPr id="873" name="Google Shape;873;p18"/>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8"/>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8"/>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18"/>
          <p:cNvGrpSpPr/>
          <p:nvPr/>
        </p:nvGrpSpPr>
        <p:grpSpPr>
          <a:xfrm>
            <a:off x="-618805" y="3905228"/>
            <a:ext cx="3100966" cy="2800388"/>
            <a:chOff x="1992250" y="544500"/>
            <a:chExt cx="1080250" cy="975575"/>
          </a:xfrm>
        </p:grpSpPr>
        <p:sp>
          <p:nvSpPr>
            <p:cNvPr id="879" name="Google Shape;879;p18"/>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8"/>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18"/>
          <p:cNvGrpSpPr/>
          <p:nvPr/>
        </p:nvGrpSpPr>
        <p:grpSpPr>
          <a:xfrm>
            <a:off x="8472432" y="3735698"/>
            <a:ext cx="548733" cy="498301"/>
            <a:chOff x="3652400" y="3788700"/>
            <a:chExt cx="700450" cy="636075"/>
          </a:xfrm>
        </p:grpSpPr>
        <p:sp>
          <p:nvSpPr>
            <p:cNvPr id="882" name="Google Shape;882;p18"/>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8"/>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8"/>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8"/>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8"/>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8"/>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8"/>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18"/>
          <p:cNvGrpSpPr/>
          <p:nvPr/>
        </p:nvGrpSpPr>
        <p:grpSpPr>
          <a:xfrm rot="-2292214">
            <a:off x="7637953" y="3916526"/>
            <a:ext cx="1315694" cy="2110646"/>
            <a:chOff x="2402100" y="3854125"/>
            <a:chExt cx="435600" cy="698825"/>
          </a:xfrm>
        </p:grpSpPr>
        <p:sp>
          <p:nvSpPr>
            <p:cNvPr id="898" name="Google Shape;898;p18"/>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8"/>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8"/>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8"/>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8"/>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 name="Google Shape;911;p18"/>
          <p:cNvSpPr/>
          <p:nvPr/>
        </p:nvSpPr>
        <p:spPr>
          <a:xfrm rot="449">
            <a:off x="1478275" y="3905336"/>
            <a:ext cx="1686746" cy="1507986"/>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 name="Google Shape;912;p18"/>
          <p:cNvGrpSpPr/>
          <p:nvPr/>
        </p:nvGrpSpPr>
        <p:grpSpPr>
          <a:xfrm rot="-974686">
            <a:off x="-28425" y="3500850"/>
            <a:ext cx="807661" cy="2204114"/>
            <a:chOff x="10084800" y="4174013"/>
            <a:chExt cx="585175" cy="1594900"/>
          </a:xfrm>
        </p:grpSpPr>
        <p:sp>
          <p:nvSpPr>
            <p:cNvPr id="913" name="Google Shape;913;p18"/>
            <p:cNvSpPr/>
            <p:nvPr/>
          </p:nvSpPr>
          <p:spPr>
            <a:xfrm>
              <a:off x="10201075" y="4663100"/>
              <a:ext cx="103750" cy="217325"/>
            </a:xfrm>
            <a:custGeom>
              <a:avLst/>
              <a:gdLst/>
              <a:ahLst/>
              <a:cxnLst/>
              <a:rect l="l" t="t" r="r" b="b"/>
              <a:pathLst>
                <a:path w="4150" h="8693" extrusionOk="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18"/>
            <p:cNvGrpSpPr/>
            <p:nvPr/>
          </p:nvGrpSpPr>
          <p:grpSpPr>
            <a:xfrm>
              <a:off x="10084800" y="4174013"/>
              <a:ext cx="585175" cy="1594900"/>
              <a:chOff x="1833925" y="1604075"/>
              <a:chExt cx="585175" cy="1594900"/>
            </a:xfrm>
          </p:grpSpPr>
          <p:sp>
            <p:nvSpPr>
              <p:cNvPr id="915" name="Google Shape;915;p18"/>
              <p:cNvSpPr/>
              <p:nvPr/>
            </p:nvSpPr>
            <p:spPr>
              <a:xfrm>
                <a:off x="2027925" y="1604075"/>
                <a:ext cx="134950" cy="358975"/>
              </a:xfrm>
              <a:custGeom>
                <a:avLst/>
                <a:gdLst/>
                <a:ahLst/>
                <a:cxnLst/>
                <a:rect l="l" t="t" r="r" b="b"/>
                <a:pathLst>
                  <a:path w="5398" h="14359" extrusionOk="0">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8"/>
              <p:cNvSpPr/>
              <p:nvPr/>
            </p:nvSpPr>
            <p:spPr>
              <a:xfrm>
                <a:off x="1884475" y="1870300"/>
                <a:ext cx="202725" cy="108300"/>
              </a:xfrm>
              <a:custGeom>
                <a:avLst/>
                <a:gdLst/>
                <a:ahLst/>
                <a:cxnLst/>
                <a:rect l="l" t="t" r="r" b="b"/>
                <a:pathLst>
                  <a:path w="8109" h="4332" extrusionOk="0">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8"/>
              <p:cNvSpPr/>
              <p:nvPr/>
            </p:nvSpPr>
            <p:spPr>
              <a:xfrm>
                <a:off x="2086025" y="1908300"/>
                <a:ext cx="295550" cy="250075"/>
              </a:xfrm>
              <a:custGeom>
                <a:avLst/>
                <a:gdLst/>
                <a:ahLst/>
                <a:cxnLst/>
                <a:rect l="l" t="t" r="r" b="b"/>
                <a:pathLst>
                  <a:path w="11822" h="10003" extrusionOk="0">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8"/>
              <p:cNvSpPr/>
              <p:nvPr/>
            </p:nvSpPr>
            <p:spPr>
              <a:xfrm>
                <a:off x="2085050" y="2026925"/>
                <a:ext cx="159325" cy="134975"/>
              </a:xfrm>
              <a:custGeom>
                <a:avLst/>
                <a:gdLst/>
                <a:ahLst/>
                <a:cxnLst/>
                <a:rect l="l" t="t" r="r" b="b"/>
                <a:pathLst>
                  <a:path w="6373" h="5399" extrusionOk="0">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8"/>
              <p:cNvSpPr/>
              <p:nvPr/>
            </p:nvSpPr>
            <p:spPr>
              <a:xfrm>
                <a:off x="1884125" y="1950475"/>
                <a:ext cx="191100" cy="386625"/>
              </a:xfrm>
              <a:custGeom>
                <a:avLst/>
                <a:gdLst/>
                <a:ahLst/>
                <a:cxnLst/>
                <a:rect l="l" t="t" r="r" b="b"/>
                <a:pathLst>
                  <a:path w="7644" h="15465" extrusionOk="0">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8"/>
              <p:cNvSpPr/>
              <p:nvPr/>
            </p:nvSpPr>
            <p:spPr>
              <a:xfrm>
                <a:off x="2047325" y="1954175"/>
                <a:ext cx="256350" cy="1244800"/>
              </a:xfrm>
              <a:custGeom>
                <a:avLst/>
                <a:gdLst/>
                <a:ahLst/>
                <a:cxnLst/>
                <a:rect l="l" t="t" r="r" b="b"/>
                <a:pathLst>
                  <a:path w="10254" h="49792" extrusionOk="0">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8"/>
              <p:cNvSpPr/>
              <p:nvPr/>
            </p:nvSpPr>
            <p:spPr>
              <a:xfrm>
                <a:off x="2075975" y="2144550"/>
                <a:ext cx="192150" cy="415100"/>
              </a:xfrm>
              <a:custGeom>
                <a:avLst/>
                <a:gdLst/>
                <a:ahLst/>
                <a:cxnLst/>
                <a:rect l="l" t="t" r="r" b="b"/>
                <a:pathLst>
                  <a:path w="7686" h="16604" extrusionOk="0">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8"/>
              <p:cNvSpPr/>
              <p:nvPr/>
            </p:nvSpPr>
            <p:spPr>
              <a:xfrm>
                <a:off x="2077275" y="2314125"/>
                <a:ext cx="115650" cy="243800"/>
              </a:xfrm>
              <a:custGeom>
                <a:avLst/>
                <a:gdLst/>
                <a:ahLst/>
                <a:cxnLst/>
                <a:rect l="l" t="t" r="r" b="b"/>
                <a:pathLst>
                  <a:path w="4626" h="9752" extrusionOk="0">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8"/>
              <p:cNvSpPr/>
              <p:nvPr/>
            </p:nvSpPr>
            <p:spPr>
              <a:xfrm>
                <a:off x="1833925" y="2362025"/>
                <a:ext cx="281650" cy="341550"/>
              </a:xfrm>
              <a:custGeom>
                <a:avLst/>
                <a:gdLst/>
                <a:ahLst/>
                <a:cxnLst/>
                <a:rect l="l" t="t" r="r" b="b"/>
                <a:pathLst>
                  <a:path w="11266" h="13662" extrusionOk="0">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8"/>
              <p:cNvSpPr/>
              <p:nvPr/>
            </p:nvSpPr>
            <p:spPr>
              <a:xfrm>
                <a:off x="1944625" y="2496250"/>
                <a:ext cx="165325" cy="203425"/>
              </a:xfrm>
              <a:custGeom>
                <a:avLst/>
                <a:gdLst/>
                <a:ahLst/>
                <a:cxnLst/>
                <a:rect l="l" t="t" r="r" b="b"/>
                <a:pathLst>
                  <a:path w="6613" h="8137" extrusionOk="0">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8"/>
              <p:cNvSpPr/>
              <p:nvPr/>
            </p:nvSpPr>
            <p:spPr>
              <a:xfrm>
                <a:off x="2157425" y="2486025"/>
                <a:ext cx="261675" cy="438775"/>
              </a:xfrm>
              <a:custGeom>
                <a:avLst/>
                <a:gdLst/>
                <a:ahLst/>
                <a:cxnLst/>
                <a:rect l="l" t="t" r="r" b="b"/>
                <a:pathLst>
                  <a:path w="10467" h="17551" extrusionOk="0">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8"/>
              <p:cNvSpPr/>
              <p:nvPr/>
            </p:nvSpPr>
            <p:spPr>
              <a:xfrm>
                <a:off x="1912550" y="2653825"/>
                <a:ext cx="256550" cy="268300"/>
              </a:xfrm>
              <a:custGeom>
                <a:avLst/>
                <a:gdLst/>
                <a:ahLst/>
                <a:cxnLst/>
                <a:rect l="l" t="t" r="r" b="b"/>
                <a:pathLst>
                  <a:path w="10262" h="10732" extrusionOk="0">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8"/>
              <p:cNvSpPr/>
              <p:nvPr/>
            </p:nvSpPr>
            <p:spPr>
              <a:xfrm>
                <a:off x="1997875" y="2774225"/>
                <a:ext cx="169450" cy="146250"/>
              </a:xfrm>
              <a:custGeom>
                <a:avLst/>
                <a:gdLst/>
                <a:ahLst/>
                <a:cxnLst/>
                <a:rect l="l" t="t" r="r" b="b"/>
                <a:pathLst>
                  <a:path w="6778" h="5850" extrusionOk="0">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28348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928"/>
        <p:cNvGrpSpPr/>
        <p:nvPr/>
      </p:nvGrpSpPr>
      <p:grpSpPr>
        <a:xfrm>
          <a:off x="0" y="0"/>
          <a:ext cx="0" cy="0"/>
          <a:chOff x="0" y="0"/>
          <a:chExt cx="0" cy="0"/>
        </a:xfrm>
      </p:grpSpPr>
      <p:sp>
        <p:nvSpPr>
          <p:cNvPr id="929" name="Google Shape;929;p19"/>
          <p:cNvSpPr txBox="1">
            <a:spLocks noGrp="1"/>
          </p:cNvSpPr>
          <p:nvPr>
            <p:ph type="title"/>
          </p:nvPr>
        </p:nvSpPr>
        <p:spPr>
          <a:xfrm>
            <a:off x="5240700" y="126045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30" name="Google Shape;930;p19"/>
          <p:cNvSpPr txBox="1">
            <a:spLocks noGrp="1"/>
          </p:cNvSpPr>
          <p:nvPr>
            <p:ph type="body" idx="1"/>
          </p:nvPr>
        </p:nvSpPr>
        <p:spPr>
          <a:xfrm>
            <a:off x="5133275" y="2094450"/>
            <a:ext cx="2915400" cy="2508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3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31" name="Google Shape;931;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TW"/>
              <a:t>‹#›</a:t>
            </a:fld>
            <a:endParaRPr>
              <a:solidFill>
                <a:schemeClr val="dk1"/>
              </a:solidFill>
            </a:endParaRPr>
          </a:p>
        </p:txBody>
      </p:sp>
      <p:grpSp>
        <p:nvGrpSpPr>
          <p:cNvPr id="932" name="Google Shape;932;p19"/>
          <p:cNvGrpSpPr/>
          <p:nvPr/>
        </p:nvGrpSpPr>
        <p:grpSpPr>
          <a:xfrm>
            <a:off x="6364735" y="4433704"/>
            <a:ext cx="3672418" cy="1331055"/>
            <a:chOff x="-1068128" y="3996204"/>
            <a:chExt cx="3672418" cy="1331055"/>
          </a:xfrm>
        </p:grpSpPr>
        <p:sp>
          <p:nvSpPr>
            <p:cNvPr id="933" name="Google Shape;933;p19"/>
            <p:cNvSpPr/>
            <p:nvPr/>
          </p:nvSpPr>
          <p:spPr>
            <a:xfrm rot="-10594719">
              <a:off x="-1038001" y="4102993"/>
              <a:ext cx="3612164" cy="1117479"/>
            </a:xfrm>
            <a:custGeom>
              <a:avLst/>
              <a:gdLst/>
              <a:ahLst/>
              <a:cxnLst/>
              <a:rect l="l" t="t" r="r" b="b"/>
              <a:pathLst>
                <a:path w="62034" h="19192" extrusionOk="0">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 name="Google Shape;934;p19"/>
            <p:cNvGrpSpPr/>
            <p:nvPr/>
          </p:nvGrpSpPr>
          <p:grpSpPr>
            <a:xfrm>
              <a:off x="-800178" y="4304942"/>
              <a:ext cx="2873315" cy="818933"/>
              <a:chOff x="-800178" y="4304942"/>
              <a:chExt cx="2873315" cy="818933"/>
            </a:xfrm>
          </p:grpSpPr>
          <p:sp>
            <p:nvSpPr>
              <p:cNvPr id="935" name="Google Shape;935;p19"/>
              <p:cNvSpPr/>
              <p:nvPr/>
            </p:nvSpPr>
            <p:spPr>
              <a:xfrm rot="-10594719">
                <a:off x="1780944" y="5070486"/>
                <a:ext cx="126240" cy="49667"/>
              </a:xfrm>
              <a:custGeom>
                <a:avLst/>
                <a:gdLst/>
                <a:ahLst/>
                <a:cxnLst/>
                <a:rect l="l" t="t" r="r" b="b"/>
                <a:pathLst>
                  <a:path w="2168" h="853" extrusionOk="0">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9"/>
              <p:cNvSpPr/>
              <p:nvPr/>
            </p:nvSpPr>
            <p:spPr>
              <a:xfrm rot="-10594719">
                <a:off x="1565235" y="5016770"/>
                <a:ext cx="124668" cy="49551"/>
              </a:xfrm>
              <a:custGeom>
                <a:avLst/>
                <a:gdLst/>
                <a:ahLst/>
                <a:cxnLst/>
                <a:rect l="l" t="t" r="r" b="b"/>
                <a:pathLst>
                  <a:path w="2141" h="851" extrusionOk="0">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9"/>
              <p:cNvSpPr/>
              <p:nvPr/>
            </p:nvSpPr>
            <p:spPr>
              <a:xfrm rot="-10594719">
                <a:off x="1976086" y="4955828"/>
                <a:ext cx="95786" cy="45242"/>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rot="-10594719">
                <a:off x="1773296" y="4958228"/>
                <a:ext cx="95786" cy="45184"/>
              </a:xfrm>
              <a:custGeom>
                <a:avLst/>
                <a:gdLst/>
                <a:ahLst/>
                <a:cxnLst/>
                <a:rect l="l" t="t" r="r" b="b"/>
                <a:pathLst>
                  <a:path w="1645" h="776" extrusionOk="0">
                    <a:moveTo>
                      <a:pt x="900" y="0"/>
                    </a:moveTo>
                    <a:cubicBezTo>
                      <a:pt x="249" y="0"/>
                      <a:pt x="1" y="776"/>
                      <a:pt x="776" y="776"/>
                    </a:cubicBezTo>
                    <a:cubicBezTo>
                      <a:pt x="1397" y="776"/>
                      <a:pt x="1645"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rot="-10594719">
                <a:off x="1864326" y="4858253"/>
                <a:ext cx="126473" cy="45999"/>
              </a:xfrm>
              <a:custGeom>
                <a:avLst/>
                <a:gdLst/>
                <a:ahLst/>
                <a:cxnLst/>
                <a:rect l="l" t="t" r="r" b="b"/>
                <a:pathLst>
                  <a:path w="2172" h="790" extrusionOk="0">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rot="-10594719">
                <a:off x="1635557" y="4850249"/>
                <a:ext cx="88566" cy="25328"/>
              </a:xfrm>
              <a:custGeom>
                <a:avLst/>
                <a:gdLst/>
                <a:ahLst/>
                <a:cxnLst/>
                <a:rect l="l" t="t" r="r" b="b"/>
                <a:pathLst>
                  <a:path w="1521" h="435" extrusionOk="0">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rot="-10594719">
                <a:off x="1326281" y="4893132"/>
                <a:ext cx="144524" cy="58168"/>
              </a:xfrm>
              <a:custGeom>
                <a:avLst/>
                <a:gdLst/>
                <a:ahLst/>
                <a:cxnLst/>
                <a:rect l="l" t="t" r="r" b="b"/>
                <a:pathLst>
                  <a:path w="2482" h="999" extrusionOk="0">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rot="-10594719">
                <a:off x="1377624" y="4771551"/>
                <a:ext cx="112090" cy="34645"/>
              </a:xfrm>
              <a:custGeom>
                <a:avLst/>
                <a:gdLst/>
                <a:ahLst/>
                <a:cxnLst/>
                <a:rect l="l" t="t" r="r" b="b"/>
                <a:pathLst>
                  <a:path w="1925" h="595" extrusionOk="0">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9"/>
              <p:cNvSpPr/>
              <p:nvPr/>
            </p:nvSpPr>
            <p:spPr>
              <a:xfrm rot="-10594719">
                <a:off x="1803282" y="4697382"/>
                <a:ext cx="112032" cy="48211"/>
              </a:xfrm>
              <a:custGeom>
                <a:avLst/>
                <a:gdLst/>
                <a:ahLst/>
                <a:cxnLst/>
                <a:rect l="l" t="t" r="r" b="b"/>
                <a:pathLst>
                  <a:path w="1924" h="828" extrusionOk="0">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9"/>
              <p:cNvSpPr/>
              <p:nvPr/>
            </p:nvSpPr>
            <p:spPr>
              <a:xfrm rot="-10594719">
                <a:off x="1895778" y="4578886"/>
                <a:ext cx="113837" cy="36159"/>
              </a:xfrm>
              <a:custGeom>
                <a:avLst/>
                <a:gdLst/>
                <a:ahLst/>
                <a:cxnLst/>
                <a:rect l="l" t="t" r="r" b="b"/>
                <a:pathLst>
                  <a:path w="1955" h="621" extrusionOk="0">
                    <a:moveTo>
                      <a:pt x="1210" y="1"/>
                    </a:moveTo>
                    <a:cubicBezTo>
                      <a:pt x="807" y="1"/>
                      <a:pt x="1" y="621"/>
                      <a:pt x="745" y="621"/>
                    </a:cubicBezTo>
                    <a:cubicBezTo>
                      <a:pt x="1148" y="621"/>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rot="-10594719">
                <a:off x="1667823" y="4452968"/>
                <a:ext cx="119311" cy="43903"/>
              </a:xfrm>
              <a:custGeom>
                <a:avLst/>
                <a:gdLst/>
                <a:ahLst/>
                <a:cxnLst/>
                <a:rect l="l" t="t" r="r" b="b"/>
                <a:pathLst>
                  <a:path w="2049" h="754" extrusionOk="0">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rot="-10594719">
                <a:off x="1579763" y="4538236"/>
                <a:ext cx="113896" cy="34412"/>
              </a:xfrm>
              <a:custGeom>
                <a:avLst/>
                <a:gdLst/>
                <a:ahLst/>
                <a:cxnLst/>
                <a:rect l="l" t="t" r="r" b="b"/>
                <a:pathLst>
                  <a:path w="1956" h="591" extrusionOk="0">
                    <a:moveTo>
                      <a:pt x="1211" y="1"/>
                    </a:moveTo>
                    <a:cubicBezTo>
                      <a:pt x="838" y="1"/>
                      <a:pt x="1" y="590"/>
                      <a:pt x="776" y="590"/>
                    </a:cubicBezTo>
                    <a:cubicBezTo>
                      <a:pt x="1149" y="590"/>
                      <a:pt x="1955"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9"/>
              <p:cNvSpPr/>
              <p:nvPr/>
            </p:nvSpPr>
            <p:spPr>
              <a:xfrm rot="-10594719">
                <a:off x="1579808" y="4655738"/>
                <a:ext cx="106675" cy="39652"/>
              </a:xfrm>
              <a:custGeom>
                <a:avLst/>
                <a:gdLst/>
                <a:ahLst/>
                <a:cxnLst/>
                <a:rect l="l" t="t" r="r" b="b"/>
                <a:pathLst>
                  <a:path w="1832" h="681" extrusionOk="0">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9"/>
              <p:cNvSpPr/>
              <p:nvPr/>
            </p:nvSpPr>
            <p:spPr>
              <a:xfrm rot="-10594719">
                <a:off x="1253171" y="4536196"/>
                <a:ext cx="131888" cy="69813"/>
              </a:xfrm>
              <a:custGeom>
                <a:avLst/>
                <a:gdLst/>
                <a:ahLst/>
                <a:cxnLst/>
                <a:rect l="l" t="t" r="r" b="b"/>
                <a:pathLst>
                  <a:path w="2265" h="1199" extrusionOk="0">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9"/>
              <p:cNvSpPr/>
              <p:nvPr/>
            </p:nvSpPr>
            <p:spPr>
              <a:xfrm rot="-10594719">
                <a:off x="1324781" y="4401406"/>
                <a:ext cx="110227" cy="62419"/>
              </a:xfrm>
              <a:custGeom>
                <a:avLst/>
                <a:gdLst/>
                <a:ahLst/>
                <a:cxnLst/>
                <a:rect l="l" t="t" r="r" b="b"/>
                <a:pathLst>
                  <a:path w="1893" h="1072" extrusionOk="0">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9"/>
              <p:cNvSpPr/>
              <p:nvPr/>
            </p:nvSpPr>
            <p:spPr>
              <a:xfrm rot="-10594719">
                <a:off x="1535351" y="4341719"/>
                <a:ext cx="103007" cy="37556"/>
              </a:xfrm>
              <a:custGeom>
                <a:avLst/>
                <a:gdLst/>
                <a:ahLst/>
                <a:cxnLst/>
                <a:rect l="l" t="t" r="r" b="b"/>
                <a:pathLst>
                  <a:path w="1769" h="645" extrusionOk="0">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9"/>
              <p:cNvSpPr/>
              <p:nvPr/>
            </p:nvSpPr>
            <p:spPr>
              <a:xfrm rot="-10594719">
                <a:off x="1118834" y="4308400"/>
                <a:ext cx="117506" cy="54616"/>
              </a:xfrm>
              <a:custGeom>
                <a:avLst/>
                <a:gdLst/>
                <a:ahLst/>
                <a:cxnLst/>
                <a:rect l="l" t="t" r="r" b="b"/>
                <a:pathLst>
                  <a:path w="2018" h="938" extrusionOk="0">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rot="-10594719">
                <a:off x="780859" y="4335661"/>
                <a:ext cx="95786" cy="48037"/>
              </a:xfrm>
              <a:custGeom>
                <a:avLst/>
                <a:gdLst/>
                <a:ahLst/>
                <a:cxnLst/>
                <a:rect l="l" t="t" r="r" b="b"/>
                <a:pathLst>
                  <a:path w="1645" h="825" extrusionOk="0">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rot="-10594719">
                <a:off x="896926" y="4426275"/>
                <a:ext cx="104812" cy="39303"/>
              </a:xfrm>
              <a:custGeom>
                <a:avLst/>
                <a:gdLst/>
                <a:ahLst/>
                <a:cxnLst/>
                <a:rect l="l" t="t" r="r" b="b"/>
                <a:pathLst>
                  <a:path w="1800" h="675" extrusionOk="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rot="-10594719">
                <a:off x="1035410" y="4484473"/>
                <a:ext cx="146329" cy="74355"/>
              </a:xfrm>
              <a:custGeom>
                <a:avLst/>
                <a:gdLst/>
                <a:ahLst/>
                <a:cxnLst/>
                <a:rect l="l" t="t" r="r" b="b"/>
                <a:pathLst>
                  <a:path w="2513" h="1277" extrusionOk="0">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rot="-10594719">
                <a:off x="1152901" y="4685992"/>
                <a:ext cx="99397" cy="36450"/>
              </a:xfrm>
              <a:custGeom>
                <a:avLst/>
                <a:gdLst/>
                <a:ahLst/>
                <a:cxnLst/>
                <a:rect l="l" t="t" r="r" b="b"/>
                <a:pathLst>
                  <a:path w="1707" h="626" extrusionOk="0">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rot="-10594719">
                <a:off x="1100228" y="4854235"/>
                <a:ext cx="153608" cy="70337"/>
              </a:xfrm>
              <a:custGeom>
                <a:avLst/>
                <a:gdLst/>
                <a:ahLst/>
                <a:cxnLst/>
                <a:rect l="l" t="t" r="r" b="b"/>
                <a:pathLst>
                  <a:path w="2638" h="1208" extrusionOk="0">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9"/>
              <p:cNvSpPr/>
              <p:nvPr/>
            </p:nvSpPr>
            <p:spPr>
              <a:xfrm rot="-10594719">
                <a:off x="909141" y="4699932"/>
                <a:ext cx="84956" cy="50657"/>
              </a:xfrm>
              <a:custGeom>
                <a:avLst/>
                <a:gdLst/>
                <a:ahLst/>
                <a:cxnLst/>
                <a:rect l="l" t="t" r="r" b="b"/>
                <a:pathLst>
                  <a:path w="1459" h="870" extrusionOk="0">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9"/>
              <p:cNvSpPr/>
              <p:nvPr/>
            </p:nvSpPr>
            <p:spPr>
              <a:xfrm rot="-10594719">
                <a:off x="661505" y="4790849"/>
                <a:ext cx="119253" cy="43961"/>
              </a:xfrm>
              <a:custGeom>
                <a:avLst/>
                <a:gdLst/>
                <a:ahLst/>
                <a:cxnLst/>
                <a:rect l="l" t="t" r="r" b="b"/>
                <a:pathLst>
                  <a:path w="2048" h="755" extrusionOk="0">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rot="-10594719">
                <a:off x="716042" y="4640466"/>
                <a:ext cx="115642" cy="32548"/>
              </a:xfrm>
              <a:custGeom>
                <a:avLst/>
                <a:gdLst/>
                <a:ahLst/>
                <a:cxnLst/>
                <a:rect l="l" t="t" r="r" b="b"/>
                <a:pathLst>
                  <a:path w="1986" h="559" extrusionOk="0">
                    <a:moveTo>
                      <a:pt x="1210" y="0"/>
                    </a:moveTo>
                    <a:cubicBezTo>
                      <a:pt x="838" y="0"/>
                      <a:pt x="0" y="559"/>
                      <a:pt x="776" y="559"/>
                    </a:cubicBezTo>
                    <a:cubicBezTo>
                      <a:pt x="1148" y="559"/>
                      <a:pt x="198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rot="-10594719">
                <a:off x="596313" y="4488004"/>
                <a:ext cx="97591" cy="45242"/>
              </a:xfrm>
              <a:custGeom>
                <a:avLst/>
                <a:gdLst/>
                <a:ahLst/>
                <a:cxnLst/>
                <a:rect l="l" t="t" r="r" b="b"/>
                <a:pathLst>
                  <a:path w="1676" h="777" extrusionOk="0">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rot="-10594719">
                <a:off x="411673" y="4405110"/>
                <a:ext cx="113837" cy="32548"/>
              </a:xfrm>
              <a:custGeom>
                <a:avLst/>
                <a:gdLst/>
                <a:ahLst/>
                <a:cxnLst/>
                <a:rect l="l" t="t" r="r" b="b"/>
                <a:pathLst>
                  <a:path w="1955" h="559" extrusionOk="0">
                    <a:moveTo>
                      <a:pt x="1210" y="1"/>
                    </a:moveTo>
                    <a:cubicBezTo>
                      <a:pt x="807" y="1"/>
                      <a:pt x="0" y="559"/>
                      <a:pt x="745" y="559"/>
                    </a:cubicBezTo>
                    <a:cubicBezTo>
                      <a:pt x="1148" y="559"/>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9"/>
              <p:cNvSpPr/>
              <p:nvPr/>
            </p:nvSpPr>
            <p:spPr>
              <a:xfrm rot="-10594719">
                <a:off x="260348" y="4417234"/>
                <a:ext cx="95786" cy="45184"/>
              </a:xfrm>
              <a:custGeom>
                <a:avLst/>
                <a:gdLst/>
                <a:ahLst/>
                <a:cxnLst/>
                <a:rect l="l" t="t" r="r" b="b"/>
                <a:pathLst>
                  <a:path w="1645" h="776" extrusionOk="0">
                    <a:moveTo>
                      <a:pt x="869" y="0"/>
                    </a:moveTo>
                    <a:cubicBezTo>
                      <a:pt x="248" y="0"/>
                      <a:pt x="0" y="776"/>
                      <a:pt x="776" y="776"/>
                    </a:cubicBezTo>
                    <a:cubicBezTo>
                      <a:pt x="1396" y="776"/>
                      <a:pt x="1644"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9"/>
              <p:cNvSpPr/>
              <p:nvPr/>
            </p:nvSpPr>
            <p:spPr>
              <a:xfrm rot="-10594719">
                <a:off x="298549" y="4538806"/>
                <a:ext cx="92176" cy="38255"/>
              </a:xfrm>
              <a:custGeom>
                <a:avLst/>
                <a:gdLst/>
                <a:ahLst/>
                <a:cxnLst/>
                <a:rect l="l" t="t" r="r" b="b"/>
                <a:pathLst>
                  <a:path w="1583" h="657" extrusionOk="0">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rot="-10594719">
                <a:off x="400126" y="4620999"/>
                <a:ext cx="95786" cy="46989"/>
              </a:xfrm>
              <a:custGeom>
                <a:avLst/>
                <a:gdLst/>
                <a:ahLst/>
                <a:cxnLst/>
                <a:rect l="l" t="t" r="r" b="b"/>
                <a:pathLst>
                  <a:path w="1645" h="807" extrusionOk="0">
                    <a:moveTo>
                      <a:pt x="869" y="0"/>
                    </a:moveTo>
                    <a:cubicBezTo>
                      <a:pt x="249" y="0"/>
                      <a:pt x="1" y="807"/>
                      <a:pt x="776" y="807"/>
                    </a:cubicBezTo>
                    <a:cubicBezTo>
                      <a:pt x="1397" y="807"/>
                      <a:pt x="1645"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rot="-10594719">
                <a:off x="569542" y="4609361"/>
                <a:ext cx="93981" cy="32548"/>
              </a:xfrm>
              <a:custGeom>
                <a:avLst/>
                <a:gdLst/>
                <a:ahLst/>
                <a:cxnLst/>
                <a:rect l="l" t="t" r="r" b="b"/>
                <a:pathLst>
                  <a:path w="1614" h="559" extrusionOk="0">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rot="-10594719">
                <a:off x="262558" y="4750610"/>
                <a:ext cx="176259" cy="32781"/>
              </a:xfrm>
              <a:custGeom>
                <a:avLst/>
                <a:gdLst/>
                <a:ahLst/>
                <a:cxnLst/>
                <a:rect l="l" t="t" r="r" b="b"/>
                <a:pathLst>
                  <a:path w="3027" h="563" extrusionOk="0">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9"/>
              <p:cNvSpPr/>
              <p:nvPr/>
            </p:nvSpPr>
            <p:spPr>
              <a:xfrm rot="-10594719">
                <a:off x="61020" y="4723690"/>
                <a:ext cx="93981" cy="47047"/>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10594719">
                <a:off x="-30399" y="4853917"/>
                <a:ext cx="124260" cy="31792"/>
              </a:xfrm>
              <a:custGeom>
                <a:avLst/>
                <a:gdLst/>
                <a:ahLst/>
                <a:cxnLst/>
                <a:rect l="l" t="t" r="r" b="b"/>
                <a:pathLst>
                  <a:path w="2134" h="546" extrusionOk="0">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10594719">
                <a:off x="111684" y="4611706"/>
                <a:ext cx="130083" cy="31035"/>
              </a:xfrm>
              <a:custGeom>
                <a:avLst/>
                <a:gdLst/>
                <a:ahLst/>
                <a:cxnLst/>
                <a:rect l="l" t="t" r="r" b="b"/>
                <a:pathLst>
                  <a:path w="2234" h="533" extrusionOk="0">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10594719">
                <a:off x="86956" y="4479838"/>
                <a:ext cx="115701" cy="30743"/>
              </a:xfrm>
              <a:custGeom>
                <a:avLst/>
                <a:gdLst/>
                <a:ahLst/>
                <a:cxnLst/>
                <a:rect l="l" t="t" r="r" b="b"/>
                <a:pathLst>
                  <a:path w="1987" h="528" extrusionOk="0">
                    <a:moveTo>
                      <a:pt x="1211" y="1"/>
                    </a:moveTo>
                    <a:cubicBezTo>
                      <a:pt x="869" y="1"/>
                      <a:pt x="1" y="528"/>
                      <a:pt x="745" y="528"/>
                    </a:cubicBezTo>
                    <a:cubicBezTo>
                      <a:pt x="1118" y="528"/>
                      <a:pt x="198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10594719">
                <a:off x="62376" y="4370819"/>
                <a:ext cx="90371" cy="41923"/>
              </a:xfrm>
              <a:custGeom>
                <a:avLst/>
                <a:gdLst/>
                <a:ahLst/>
                <a:cxnLst/>
                <a:rect l="l" t="t" r="r" b="b"/>
                <a:pathLst>
                  <a:path w="1552" h="720" extrusionOk="0">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10594719">
                <a:off x="-212795" y="4459478"/>
                <a:ext cx="93981" cy="50599"/>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9"/>
              <p:cNvSpPr/>
              <p:nvPr/>
            </p:nvSpPr>
            <p:spPr>
              <a:xfrm rot="-10594719">
                <a:off x="-145853" y="4541382"/>
                <a:ext cx="112032" cy="69580"/>
              </a:xfrm>
              <a:custGeom>
                <a:avLst/>
                <a:gdLst/>
                <a:ahLst/>
                <a:cxnLst/>
                <a:rect l="l" t="t" r="r" b="b"/>
                <a:pathLst>
                  <a:path w="1924" h="1195" extrusionOk="0">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9"/>
              <p:cNvSpPr/>
              <p:nvPr/>
            </p:nvSpPr>
            <p:spPr>
              <a:xfrm rot="-10594719">
                <a:off x="-117570" y="4693484"/>
                <a:ext cx="106617" cy="28938"/>
              </a:xfrm>
              <a:custGeom>
                <a:avLst/>
                <a:gdLst/>
                <a:ahLst/>
                <a:cxnLst/>
                <a:rect l="l" t="t" r="r" b="b"/>
                <a:pathLst>
                  <a:path w="1831" h="497" extrusionOk="0">
                    <a:moveTo>
                      <a:pt x="1272" y="0"/>
                    </a:moveTo>
                    <a:cubicBezTo>
                      <a:pt x="1024" y="0"/>
                      <a:pt x="0" y="496"/>
                      <a:pt x="527" y="496"/>
                    </a:cubicBezTo>
                    <a:cubicBezTo>
                      <a:pt x="807" y="496"/>
                      <a:pt x="1830"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rot="-10594719">
                <a:off x="-219900" y="4883379"/>
                <a:ext cx="128336" cy="46406"/>
              </a:xfrm>
              <a:custGeom>
                <a:avLst/>
                <a:gdLst/>
                <a:ahLst/>
                <a:cxnLst/>
                <a:rect l="l" t="t" r="r" b="b"/>
                <a:pathLst>
                  <a:path w="2204" h="797" extrusionOk="0">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rot="-10594719">
                <a:off x="-435485" y="4915741"/>
                <a:ext cx="135557" cy="51705"/>
              </a:xfrm>
              <a:custGeom>
                <a:avLst/>
                <a:gdLst/>
                <a:ahLst/>
                <a:cxnLst/>
                <a:rect l="l" t="t" r="r" b="b"/>
                <a:pathLst>
                  <a:path w="2328" h="888" extrusionOk="0">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9"/>
              <p:cNvSpPr/>
              <p:nvPr/>
            </p:nvSpPr>
            <p:spPr>
              <a:xfrm rot="-10594719">
                <a:off x="-367530" y="4751000"/>
                <a:ext cx="106617" cy="44776"/>
              </a:xfrm>
              <a:custGeom>
                <a:avLst/>
                <a:gdLst/>
                <a:ahLst/>
                <a:cxnLst/>
                <a:rect l="l" t="t" r="r" b="b"/>
                <a:pathLst>
                  <a:path w="1831" h="769" extrusionOk="0">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9"/>
              <p:cNvSpPr/>
              <p:nvPr/>
            </p:nvSpPr>
            <p:spPr>
              <a:xfrm rot="-10594719">
                <a:off x="-335072" y="4573098"/>
                <a:ext cx="84956" cy="40060"/>
              </a:xfrm>
              <a:custGeom>
                <a:avLst/>
                <a:gdLst/>
                <a:ahLst/>
                <a:cxnLst/>
                <a:rect l="l" t="t" r="r" b="b"/>
                <a:pathLst>
                  <a:path w="1459" h="688" extrusionOk="0">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rot="-10594719">
                <a:off x="-414983" y="4513806"/>
                <a:ext cx="77735" cy="47047"/>
              </a:xfrm>
              <a:custGeom>
                <a:avLst/>
                <a:gdLst/>
                <a:ahLst/>
                <a:cxnLst/>
                <a:rect l="l" t="t" r="r" b="b"/>
                <a:pathLst>
                  <a:path w="1335" h="808" extrusionOk="0">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rot="-10594719">
                <a:off x="-638248" y="4580252"/>
                <a:ext cx="83500" cy="47862"/>
              </a:xfrm>
              <a:custGeom>
                <a:avLst/>
                <a:gdLst/>
                <a:ahLst/>
                <a:cxnLst/>
                <a:rect l="l" t="t" r="r" b="b"/>
                <a:pathLst>
                  <a:path w="1434" h="822" extrusionOk="0">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9"/>
              <p:cNvSpPr/>
              <p:nvPr/>
            </p:nvSpPr>
            <p:spPr>
              <a:xfrm rot="-10594719">
                <a:off x="-500255" y="4633121"/>
                <a:ext cx="108422" cy="58750"/>
              </a:xfrm>
              <a:custGeom>
                <a:avLst/>
                <a:gdLst/>
                <a:ahLst/>
                <a:cxnLst/>
                <a:rect l="l" t="t" r="r" b="b"/>
                <a:pathLst>
                  <a:path w="1862" h="1009" extrusionOk="0">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9"/>
              <p:cNvSpPr/>
              <p:nvPr/>
            </p:nvSpPr>
            <p:spPr>
              <a:xfrm rot="-10594719">
                <a:off x="-591684" y="4775174"/>
                <a:ext cx="79541" cy="47687"/>
              </a:xfrm>
              <a:custGeom>
                <a:avLst/>
                <a:gdLst/>
                <a:ahLst/>
                <a:cxnLst/>
                <a:rect l="l" t="t" r="r" b="b"/>
                <a:pathLst>
                  <a:path w="1366" h="819" extrusionOk="0">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rot="-10594719">
                <a:off x="-638440" y="4931436"/>
                <a:ext cx="149997" cy="31035"/>
              </a:xfrm>
              <a:custGeom>
                <a:avLst/>
                <a:gdLst/>
                <a:ahLst/>
                <a:cxnLst/>
                <a:rect l="l" t="t" r="r" b="b"/>
                <a:pathLst>
                  <a:path w="2576" h="533" extrusionOk="0">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rot="-10594719">
                <a:off x="-799362" y="4868291"/>
                <a:ext cx="115642" cy="30802"/>
              </a:xfrm>
              <a:custGeom>
                <a:avLst/>
                <a:gdLst/>
                <a:ahLst/>
                <a:cxnLst/>
                <a:rect l="l" t="t" r="r" b="b"/>
                <a:pathLst>
                  <a:path w="1986" h="529" extrusionOk="0">
                    <a:moveTo>
                      <a:pt x="1241" y="1"/>
                    </a:moveTo>
                    <a:cubicBezTo>
                      <a:pt x="869" y="1"/>
                      <a:pt x="0" y="528"/>
                      <a:pt x="776" y="528"/>
                    </a:cubicBezTo>
                    <a:cubicBezTo>
                      <a:pt x="1117" y="528"/>
                      <a:pt x="1985" y="1"/>
                      <a:pt x="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9"/>
              <p:cNvSpPr/>
              <p:nvPr/>
            </p:nvSpPr>
            <p:spPr>
              <a:xfrm rot="-10594719">
                <a:off x="-732763" y="4721604"/>
                <a:ext cx="113022" cy="51472"/>
              </a:xfrm>
              <a:custGeom>
                <a:avLst/>
                <a:gdLst/>
                <a:ahLst/>
                <a:cxnLst/>
                <a:rect l="l" t="t" r="r" b="b"/>
                <a:pathLst>
                  <a:path w="1941" h="884" extrusionOk="0">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9"/>
              <p:cNvSpPr/>
              <p:nvPr/>
            </p:nvSpPr>
            <p:spPr>
              <a:xfrm rot="-10594719">
                <a:off x="-778463" y="4637919"/>
                <a:ext cx="113837" cy="34354"/>
              </a:xfrm>
              <a:custGeom>
                <a:avLst/>
                <a:gdLst/>
                <a:ahLst/>
                <a:cxnLst/>
                <a:rect l="l" t="t" r="r" b="b"/>
                <a:pathLst>
                  <a:path w="1955" h="590" extrusionOk="0">
                    <a:moveTo>
                      <a:pt x="1179" y="0"/>
                    </a:moveTo>
                    <a:cubicBezTo>
                      <a:pt x="807" y="0"/>
                      <a:pt x="0" y="590"/>
                      <a:pt x="745" y="590"/>
                    </a:cubicBezTo>
                    <a:cubicBezTo>
                      <a:pt x="1117" y="590"/>
                      <a:pt x="1954" y="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7" name="Google Shape;987;p19"/>
          <p:cNvGrpSpPr/>
          <p:nvPr/>
        </p:nvGrpSpPr>
        <p:grpSpPr>
          <a:xfrm rot="-10799883" flipH="1">
            <a:off x="-1195356" y="-924940"/>
            <a:ext cx="4843774" cy="2185315"/>
            <a:chOff x="5619200" y="4458200"/>
            <a:chExt cx="1647150" cy="742900"/>
          </a:xfrm>
        </p:grpSpPr>
        <p:sp>
          <p:nvSpPr>
            <p:cNvPr id="988" name="Google Shape;988;p19"/>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9"/>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9"/>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9"/>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9"/>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19"/>
          <p:cNvGrpSpPr/>
          <p:nvPr/>
        </p:nvGrpSpPr>
        <p:grpSpPr>
          <a:xfrm rot="-2452161">
            <a:off x="5263268" y="4452240"/>
            <a:ext cx="1019006" cy="1634773"/>
            <a:chOff x="2402100" y="3854125"/>
            <a:chExt cx="435600" cy="698825"/>
          </a:xfrm>
        </p:grpSpPr>
        <p:sp>
          <p:nvSpPr>
            <p:cNvPr id="994" name="Google Shape;994;p19"/>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9"/>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9"/>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9"/>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9"/>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9"/>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9"/>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9"/>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9"/>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9"/>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9"/>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9"/>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9"/>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19"/>
          <p:cNvGrpSpPr/>
          <p:nvPr/>
        </p:nvGrpSpPr>
        <p:grpSpPr>
          <a:xfrm rot="8607250">
            <a:off x="-672758" y="173948"/>
            <a:ext cx="1219989" cy="1925352"/>
            <a:chOff x="322650" y="2571325"/>
            <a:chExt cx="573100" cy="904450"/>
          </a:xfrm>
        </p:grpSpPr>
        <p:sp>
          <p:nvSpPr>
            <p:cNvPr id="1008" name="Google Shape;1008;p19"/>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9"/>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9"/>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9"/>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9"/>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9"/>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9"/>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19"/>
          <p:cNvGrpSpPr/>
          <p:nvPr/>
        </p:nvGrpSpPr>
        <p:grpSpPr>
          <a:xfrm rot="9764690">
            <a:off x="2589182" y="-1536019"/>
            <a:ext cx="1546779" cy="2481535"/>
            <a:chOff x="2402100" y="3854125"/>
            <a:chExt cx="435600" cy="698825"/>
          </a:xfrm>
        </p:grpSpPr>
        <p:sp>
          <p:nvSpPr>
            <p:cNvPr id="1016" name="Google Shape;1016;p19"/>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9"/>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19"/>
          <p:cNvGrpSpPr/>
          <p:nvPr/>
        </p:nvGrpSpPr>
        <p:grpSpPr>
          <a:xfrm>
            <a:off x="952179" y="620766"/>
            <a:ext cx="548733" cy="498301"/>
            <a:chOff x="3652400" y="3788700"/>
            <a:chExt cx="700450" cy="636075"/>
          </a:xfrm>
        </p:grpSpPr>
        <p:sp>
          <p:nvSpPr>
            <p:cNvPr id="1030" name="Google Shape;1030;p19"/>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74470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045"/>
        <p:cNvGrpSpPr/>
        <p:nvPr/>
      </p:nvGrpSpPr>
      <p:grpSpPr>
        <a:xfrm>
          <a:off x="0" y="0"/>
          <a:ext cx="0" cy="0"/>
          <a:chOff x="0" y="0"/>
          <a:chExt cx="0" cy="0"/>
        </a:xfrm>
      </p:grpSpPr>
      <p:sp>
        <p:nvSpPr>
          <p:cNvPr id="1046" name="Google Shape;1046;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TW"/>
              <a:t>‹#›</a:t>
            </a:fld>
            <a:endParaRPr>
              <a:solidFill>
                <a:schemeClr val="dk1"/>
              </a:solidFill>
            </a:endParaRPr>
          </a:p>
        </p:txBody>
      </p:sp>
      <p:grpSp>
        <p:nvGrpSpPr>
          <p:cNvPr id="1047" name="Google Shape;1047;p20"/>
          <p:cNvGrpSpPr/>
          <p:nvPr/>
        </p:nvGrpSpPr>
        <p:grpSpPr>
          <a:xfrm rot="10800000" flipH="1">
            <a:off x="4571990" y="-432411"/>
            <a:ext cx="5995306" cy="3699551"/>
            <a:chOff x="4178350" y="2375050"/>
            <a:chExt cx="938350" cy="515775"/>
          </a:xfrm>
        </p:grpSpPr>
        <p:sp>
          <p:nvSpPr>
            <p:cNvPr id="1048" name="Google Shape;1048;p20"/>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0"/>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0"/>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0"/>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0"/>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 name="Google Shape;1055;p20"/>
          <p:cNvSpPr txBox="1">
            <a:spLocks noGrp="1"/>
          </p:cNvSpPr>
          <p:nvPr>
            <p:ph type="title"/>
          </p:nvPr>
        </p:nvSpPr>
        <p:spPr>
          <a:xfrm>
            <a:off x="5953125" y="526350"/>
            <a:ext cx="2476800" cy="409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sz="3200" b="1"/>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grpSp>
        <p:nvGrpSpPr>
          <p:cNvPr id="1056" name="Google Shape;1056;p20"/>
          <p:cNvGrpSpPr/>
          <p:nvPr/>
        </p:nvGrpSpPr>
        <p:grpSpPr>
          <a:xfrm>
            <a:off x="-1130481" y="4057287"/>
            <a:ext cx="4742310" cy="2138883"/>
            <a:chOff x="5619200" y="4458200"/>
            <a:chExt cx="1647150" cy="742900"/>
          </a:xfrm>
        </p:grpSpPr>
        <p:sp>
          <p:nvSpPr>
            <p:cNvPr id="1057" name="Google Shape;1057;p20"/>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0"/>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0"/>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0"/>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0"/>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20"/>
          <p:cNvGrpSpPr/>
          <p:nvPr/>
        </p:nvGrpSpPr>
        <p:grpSpPr>
          <a:xfrm rot="2025103">
            <a:off x="3868157" y="4340549"/>
            <a:ext cx="1166943" cy="1841636"/>
            <a:chOff x="322650" y="2571325"/>
            <a:chExt cx="573100" cy="904450"/>
          </a:xfrm>
        </p:grpSpPr>
        <p:sp>
          <p:nvSpPr>
            <p:cNvPr id="1063" name="Google Shape;1063;p20"/>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0"/>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0"/>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0"/>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0"/>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0"/>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0"/>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20"/>
          <p:cNvGrpSpPr/>
          <p:nvPr/>
        </p:nvGrpSpPr>
        <p:grpSpPr>
          <a:xfrm>
            <a:off x="4347838" y="95238"/>
            <a:ext cx="700450" cy="636075"/>
            <a:chOff x="3652400" y="3788700"/>
            <a:chExt cx="700450" cy="636075"/>
          </a:xfrm>
        </p:grpSpPr>
        <p:sp>
          <p:nvSpPr>
            <p:cNvPr id="1071" name="Google Shape;1071;p20"/>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0"/>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0"/>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0"/>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0"/>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0"/>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0"/>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0"/>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0"/>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0"/>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0"/>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0"/>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0"/>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0"/>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0"/>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20"/>
          <p:cNvGrpSpPr/>
          <p:nvPr/>
        </p:nvGrpSpPr>
        <p:grpSpPr>
          <a:xfrm>
            <a:off x="-210841" y="2666472"/>
            <a:ext cx="1039446" cy="2836051"/>
            <a:chOff x="10084800" y="4174013"/>
            <a:chExt cx="585175" cy="1594900"/>
          </a:xfrm>
        </p:grpSpPr>
        <p:sp>
          <p:nvSpPr>
            <p:cNvPr id="1087" name="Google Shape;1087;p20"/>
            <p:cNvSpPr/>
            <p:nvPr/>
          </p:nvSpPr>
          <p:spPr>
            <a:xfrm>
              <a:off x="10201075" y="4663100"/>
              <a:ext cx="103750" cy="217325"/>
            </a:xfrm>
            <a:custGeom>
              <a:avLst/>
              <a:gdLst/>
              <a:ahLst/>
              <a:cxnLst/>
              <a:rect l="l" t="t" r="r" b="b"/>
              <a:pathLst>
                <a:path w="4150" h="8693" extrusionOk="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 name="Google Shape;1088;p20"/>
            <p:cNvGrpSpPr/>
            <p:nvPr/>
          </p:nvGrpSpPr>
          <p:grpSpPr>
            <a:xfrm>
              <a:off x="10084800" y="4174013"/>
              <a:ext cx="585175" cy="1594900"/>
              <a:chOff x="1833925" y="1604075"/>
              <a:chExt cx="585175" cy="1594900"/>
            </a:xfrm>
          </p:grpSpPr>
          <p:sp>
            <p:nvSpPr>
              <p:cNvPr id="1089" name="Google Shape;1089;p20"/>
              <p:cNvSpPr/>
              <p:nvPr/>
            </p:nvSpPr>
            <p:spPr>
              <a:xfrm>
                <a:off x="2027925" y="1604075"/>
                <a:ext cx="134950" cy="358975"/>
              </a:xfrm>
              <a:custGeom>
                <a:avLst/>
                <a:gdLst/>
                <a:ahLst/>
                <a:cxnLst/>
                <a:rect l="l" t="t" r="r" b="b"/>
                <a:pathLst>
                  <a:path w="5398" h="14359" extrusionOk="0">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0"/>
              <p:cNvSpPr/>
              <p:nvPr/>
            </p:nvSpPr>
            <p:spPr>
              <a:xfrm>
                <a:off x="1884475" y="1870300"/>
                <a:ext cx="202725" cy="108300"/>
              </a:xfrm>
              <a:custGeom>
                <a:avLst/>
                <a:gdLst/>
                <a:ahLst/>
                <a:cxnLst/>
                <a:rect l="l" t="t" r="r" b="b"/>
                <a:pathLst>
                  <a:path w="8109" h="4332" extrusionOk="0">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0"/>
              <p:cNvSpPr/>
              <p:nvPr/>
            </p:nvSpPr>
            <p:spPr>
              <a:xfrm>
                <a:off x="2086025" y="1908300"/>
                <a:ext cx="295550" cy="250075"/>
              </a:xfrm>
              <a:custGeom>
                <a:avLst/>
                <a:gdLst/>
                <a:ahLst/>
                <a:cxnLst/>
                <a:rect l="l" t="t" r="r" b="b"/>
                <a:pathLst>
                  <a:path w="11822" h="10003" extrusionOk="0">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0"/>
              <p:cNvSpPr/>
              <p:nvPr/>
            </p:nvSpPr>
            <p:spPr>
              <a:xfrm>
                <a:off x="2085050" y="2026925"/>
                <a:ext cx="159325" cy="134975"/>
              </a:xfrm>
              <a:custGeom>
                <a:avLst/>
                <a:gdLst/>
                <a:ahLst/>
                <a:cxnLst/>
                <a:rect l="l" t="t" r="r" b="b"/>
                <a:pathLst>
                  <a:path w="6373" h="5399" extrusionOk="0">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0"/>
              <p:cNvSpPr/>
              <p:nvPr/>
            </p:nvSpPr>
            <p:spPr>
              <a:xfrm>
                <a:off x="1884125" y="1950475"/>
                <a:ext cx="191100" cy="386625"/>
              </a:xfrm>
              <a:custGeom>
                <a:avLst/>
                <a:gdLst/>
                <a:ahLst/>
                <a:cxnLst/>
                <a:rect l="l" t="t" r="r" b="b"/>
                <a:pathLst>
                  <a:path w="7644" h="15465" extrusionOk="0">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0"/>
              <p:cNvSpPr/>
              <p:nvPr/>
            </p:nvSpPr>
            <p:spPr>
              <a:xfrm>
                <a:off x="2047325" y="1954175"/>
                <a:ext cx="256350" cy="1244800"/>
              </a:xfrm>
              <a:custGeom>
                <a:avLst/>
                <a:gdLst/>
                <a:ahLst/>
                <a:cxnLst/>
                <a:rect l="l" t="t" r="r" b="b"/>
                <a:pathLst>
                  <a:path w="10254" h="49792" extrusionOk="0">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0"/>
              <p:cNvSpPr/>
              <p:nvPr/>
            </p:nvSpPr>
            <p:spPr>
              <a:xfrm>
                <a:off x="2075975" y="2144550"/>
                <a:ext cx="192150" cy="415100"/>
              </a:xfrm>
              <a:custGeom>
                <a:avLst/>
                <a:gdLst/>
                <a:ahLst/>
                <a:cxnLst/>
                <a:rect l="l" t="t" r="r" b="b"/>
                <a:pathLst>
                  <a:path w="7686" h="16604" extrusionOk="0">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0"/>
              <p:cNvSpPr/>
              <p:nvPr/>
            </p:nvSpPr>
            <p:spPr>
              <a:xfrm>
                <a:off x="2077275" y="2314125"/>
                <a:ext cx="115650" cy="243800"/>
              </a:xfrm>
              <a:custGeom>
                <a:avLst/>
                <a:gdLst/>
                <a:ahLst/>
                <a:cxnLst/>
                <a:rect l="l" t="t" r="r" b="b"/>
                <a:pathLst>
                  <a:path w="4626" h="9752" extrusionOk="0">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0"/>
              <p:cNvSpPr/>
              <p:nvPr/>
            </p:nvSpPr>
            <p:spPr>
              <a:xfrm>
                <a:off x="1833925" y="2362025"/>
                <a:ext cx="281650" cy="341550"/>
              </a:xfrm>
              <a:custGeom>
                <a:avLst/>
                <a:gdLst/>
                <a:ahLst/>
                <a:cxnLst/>
                <a:rect l="l" t="t" r="r" b="b"/>
                <a:pathLst>
                  <a:path w="11266" h="13662" extrusionOk="0">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0"/>
              <p:cNvSpPr/>
              <p:nvPr/>
            </p:nvSpPr>
            <p:spPr>
              <a:xfrm>
                <a:off x="1944625" y="2496250"/>
                <a:ext cx="165325" cy="203425"/>
              </a:xfrm>
              <a:custGeom>
                <a:avLst/>
                <a:gdLst/>
                <a:ahLst/>
                <a:cxnLst/>
                <a:rect l="l" t="t" r="r" b="b"/>
                <a:pathLst>
                  <a:path w="6613" h="8137" extrusionOk="0">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0"/>
              <p:cNvSpPr/>
              <p:nvPr/>
            </p:nvSpPr>
            <p:spPr>
              <a:xfrm>
                <a:off x="2157425" y="2486025"/>
                <a:ext cx="261675" cy="438775"/>
              </a:xfrm>
              <a:custGeom>
                <a:avLst/>
                <a:gdLst/>
                <a:ahLst/>
                <a:cxnLst/>
                <a:rect l="l" t="t" r="r" b="b"/>
                <a:pathLst>
                  <a:path w="10467" h="17551" extrusionOk="0">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0"/>
              <p:cNvSpPr/>
              <p:nvPr/>
            </p:nvSpPr>
            <p:spPr>
              <a:xfrm>
                <a:off x="1912550" y="2653825"/>
                <a:ext cx="256550" cy="268300"/>
              </a:xfrm>
              <a:custGeom>
                <a:avLst/>
                <a:gdLst/>
                <a:ahLst/>
                <a:cxnLst/>
                <a:rect l="l" t="t" r="r" b="b"/>
                <a:pathLst>
                  <a:path w="10262" h="10732" extrusionOk="0">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0"/>
              <p:cNvSpPr/>
              <p:nvPr/>
            </p:nvSpPr>
            <p:spPr>
              <a:xfrm>
                <a:off x="1997875" y="2774225"/>
                <a:ext cx="169450" cy="146250"/>
              </a:xfrm>
              <a:custGeom>
                <a:avLst/>
                <a:gdLst/>
                <a:ahLst/>
                <a:cxnLst/>
                <a:rect l="l" t="t" r="r" b="b"/>
                <a:pathLst>
                  <a:path w="6778" h="5850" extrusionOk="0">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61406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102"/>
        <p:cNvGrpSpPr/>
        <p:nvPr/>
      </p:nvGrpSpPr>
      <p:grpSpPr>
        <a:xfrm>
          <a:off x="0" y="0"/>
          <a:ext cx="0" cy="0"/>
          <a:chOff x="0" y="0"/>
          <a:chExt cx="0" cy="0"/>
        </a:xfrm>
      </p:grpSpPr>
      <p:sp>
        <p:nvSpPr>
          <p:cNvPr id="1103" name="Google Shape;1103;p21"/>
          <p:cNvSpPr txBox="1">
            <a:spLocks noGrp="1"/>
          </p:cNvSpPr>
          <p:nvPr>
            <p:ph type="title"/>
          </p:nvPr>
        </p:nvSpPr>
        <p:spPr>
          <a:xfrm>
            <a:off x="714300" y="1757163"/>
            <a:ext cx="31098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3700"/>
              <a:buNone/>
              <a:defRPr sz="3700" b="1"/>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endParaRPr/>
          </a:p>
        </p:txBody>
      </p:sp>
      <p:sp>
        <p:nvSpPr>
          <p:cNvPr id="1104" name="Google Shape;1104;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TW"/>
              <a:t>‹#›</a:t>
            </a:fld>
            <a:endParaRPr>
              <a:solidFill>
                <a:schemeClr val="dk1"/>
              </a:solidFill>
            </a:endParaRPr>
          </a:p>
        </p:txBody>
      </p:sp>
      <p:grpSp>
        <p:nvGrpSpPr>
          <p:cNvPr id="1105" name="Google Shape;1105;p21"/>
          <p:cNvGrpSpPr/>
          <p:nvPr/>
        </p:nvGrpSpPr>
        <p:grpSpPr>
          <a:xfrm rot="10800000" flipH="1">
            <a:off x="1513733" y="-704506"/>
            <a:ext cx="6608366" cy="2210425"/>
            <a:chOff x="5619200" y="4458200"/>
            <a:chExt cx="1647150" cy="742900"/>
          </a:xfrm>
        </p:grpSpPr>
        <p:sp>
          <p:nvSpPr>
            <p:cNvPr id="1106" name="Google Shape;1106;p21"/>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1"/>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1"/>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1"/>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1"/>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1" name="Google Shape;1111;p21"/>
          <p:cNvSpPr/>
          <p:nvPr/>
        </p:nvSpPr>
        <p:spPr>
          <a:xfrm rot="-10000102">
            <a:off x="7637339" y="-195273"/>
            <a:ext cx="2002471" cy="1790385"/>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21"/>
          <p:cNvGrpSpPr/>
          <p:nvPr/>
        </p:nvGrpSpPr>
        <p:grpSpPr>
          <a:xfrm>
            <a:off x="-738087" y="3748295"/>
            <a:ext cx="6319506" cy="2428630"/>
            <a:chOff x="4178350" y="2375050"/>
            <a:chExt cx="938350" cy="515775"/>
          </a:xfrm>
        </p:grpSpPr>
        <p:sp>
          <p:nvSpPr>
            <p:cNvPr id="1113" name="Google Shape;1113;p21"/>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1"/>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1"/>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1"/>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1"/>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1"/>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1"/>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21"/>
          <p:cNvGrpSpPr/>
          <p:nvPr/>
        </p:nvGrpSpPr>
        <p:grpSpPr>
          <a:xfrm rot="-1665452" flipH="1">
            <a:off x="4128258" y="3652658"/>
            <a:ext cx="2662557" cy="2828652"/>
            <a:chOff x="4159600" y="887163"/>
            <a:chExt cx="1265600" cy="1344550"/>
          </a:xfrm>
        </p:grpSpPr>
        <p:sp>
          <p:nvSpPr>
            <p:cNvPr id="1121" name="Google Shape;1121;p21"/>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1"/>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1"/>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1"/>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1"/>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1"/>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1"/>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1"/>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1"/>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1"/>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1"/>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1"/>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1"/>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1"/>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1"/>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1"/>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1"/>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1"/>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1"/>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1"/>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1"/>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1"/>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1"/>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1"/>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1"/>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1"/>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1"/>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1"/>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1"/>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1"/>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1"/>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1"/>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1"/>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1"/>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1"/>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1"/>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1"/>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1"/>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1"/>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1"/>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1"/>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1"/>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1"/>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1"/>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1"/>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1"/>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1"/>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1"/>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1"/>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1"/>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1"/>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1"/>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1"/>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1"/>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1"/>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1"/>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1"/>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1"/>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1"/>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1"/>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1"/>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1"/>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1"/>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1"/>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1"/>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1"/>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1"/>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1"/>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1"/>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1"/>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1"/>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1"/>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1"/>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1"/>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21"/>
          <p:cNvGrpSpPr/>
          <p:nvPr/>
        </p:nvGrpSpPr>
        <p:grpSpPr>
          <a:xfrm rot="7513056">
            <a:off x="-362163" y="-767833"/>
            <a:ext cx="1219972" cy="1925325"/>
            <a:chOff x="322650" y="2571325"/>
            <a:chExt cx="573100" cy="904450"/>
          </a:xfrm>
        </p:grpSpPr>
        <p:sp>
          <p:nvSpPr>
            <p:cNvPr id="1227" name="Google Shape;1227;p21"/>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1"/>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1"/>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1"/>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1"/>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21"/>
          <p:cNvGrpSpPr/>
          <p:nvPr/>
        </p:nvGrpSpPr>
        <p:grpSpPr>
          <a:xfrm rot="-9626360">
            <a:off x="1195526" y="-962928"/>
            <a:ext cx="1102906" cy="1769527"/>
            <a:chOff x="2402100" y="3854125"/>
            <a:chExt cx="435600" cy="698825"/>
          </a:xfrm>
        </p:grpSpPr>
        <p:sp>
          <p:nvSpPr>
            <p:cNvPr id="1235" name="Google Shape;1235;p21"/>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21"/>
          <p:cNvGrpSpPr/>
          <p:nvPr/>
        </p:nvGrpSpPr>
        <p:grpSpPr>
          <a:xfrm>
            <a:off x="7064729" y="4104591"/>
            <a:ext cx="548733" cy="498301"/>
            <a:chOff x="3652400" y="3788700"/>
            <a:chExt cx="700450" cy="636075"/>
          </a:xfrm>
        </p:grpSpPr>
        <p:sp>
          <p:nvSpPr>
            <p:cNvPr id="1249" name="Google Shape;1249;p21"/>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21"/>
          <p:cNvGrpSpPr/>
          <p:nvPr/>
        </p:nvGrpSpPr>
        <p:grpSpPr>
          <a:xfrm rot="-1969473">
            <a:off x="8258770" y="3864658"/>
            <a:ext cx="1102925" cy="1769499"/>
            <a:chOff x="2402100" y="3854125"/>
            <a:chExt cx="435600" cy="698825"/>
          </a:xfrm>
        </p:grpSpPr>
        <p:sp>
          <p:nvSpPr>
            <p:cNvPr id="1265" name="Google Shape;1265;p21"/>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1"/>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1"/>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21"/>
          <p:cNvGrpSpPr/>
          <p:nvPr/>
        </p:nvGrpSpPr>
        <p:grpSpPr>
          <a:xfrm rot="-1802793">
            <a:off x="-3074" y="3078487"/>
            <a:ext cx="1039447" cy="2836089"/>
            <a:chOff x="10084800" y="4174013"/>
            <a:chExt cx="585175" cy="1594900"/>
          </a:xfrm>
        </p:grpSpPr>
        <p:sp>
          <p:nvSpPr>
            <p:cNvPr id="1279" name="Google Shape;1279;p21"/>
            <p:cNvSpPr/>
            <p:nvPr/>
          </p:nvSpPr>
          <p:spPr>
            <a:xfrm>
              <a:off x="10201075" y="4663100"/>
              <a:ext cx="103750" cy="217325"/>
            </a:xfrm>
            <a:custGeom>
              <a:avLst/>
              <a:gdLst/>
              <a:ahLst/>
              <a:cxnLst/>
              <a:rect l="l" t="t" r="r" b="b"/>
              <a:pathLst>
                <a:path w="4150" h="8693" extrusionOk="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21"/>
            <p:cNvGrpSpPr/>
            <p:nvPr/>
          </p:nvGrpSpPr>
          <p:grpSpPr>
            <a:xfrm>
              <a:off x="10084800" y="4174013"/>
              <a:ext cx="585175" cy="1594900"/>
              <a:chOff x="1833925" y="1604075"/>
              <a:chExt cx="585175" cy="1594900"/>
            </a:xfrm>
          </p:grpSpPr>
          <p:sp>
            <p:nvSpPr>
              <p:cNvPr id="1281" name="Google Shape;1281;p21"/>
              <p:cNvSpPr/>
              <p:nvPr/>
            </p:nvSpPr>
            <p:spPr>
              <a:xfrm>
                <a:off x="2027925" y="1604075"/>
                <a:ext cx="134950" cy="358975"/>
              </a:xfrm>
              <a:custGeom>
                <a:avLst/>
                <a:gdLst/>
                <a:ahLst/>
                <a:cxnLst/>
                <a:rect l="l" t="t" r="r" b="b"/>
                <a:pathLst>
                  <a:path w="5398" h="14359" extrusionOk="0">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1"/>
              <p:cNvSpPr/>
              <p:nvPr/>
            </p:nvSpPr>
            <p:spPr>
              <a:xfrm>
                <a:off x="1884475" y="1870300"/>
                <a:ext cx="202725" cy="108300"/>
              </a:xfrm>
              <a:custGeom>
                <a:avLst/>
                <a:gdLst/>
                <a:ahLst/>
                <a:cxnLst/>
                <a:rect l="l" t="t" r="r" b="b"/>
                <a:pathLst>
                  <a:path w="8109" h="4332" extrusionOk="0">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1"/>
              <p:cNvSpPr/>
              <p:nvPr/>
            </p:nvSpPr>
            <p:spPr>
              <a:xfrm>
                <a:off x="2086025" y="1908300"/>
                <a:ext cx="295550" cy="250075"/>
              </a:xfrm>
              <a:custGeom>
                <a:avLst/>
                <a:gdLst/>
                <a:ahLst/>
                <a:cxnLst/>
                <a:rect l="l" t="t" r="r" b="b"/>
                <a:pathLst>
                  <a:path w="11822" h="10003" extrusionOk="0">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1"/>
              <p:cNvSpPr/>
              <p:nvPr/>
            </p:nvSpPr>
            <p:spPr>
              <a:xfrm>
                <a:off x="2085050" y="2026925"/>
                <a:ext cx="159325" cy="134975"/>
              </a:xfrm>
              <a:custGeom>
                <a:avLst/>
                <a:gdLst/>
                <a:ahLst/>
                <a:cxnLst/>
                <a:rect l="l" t="t" r="r" b="b"/>
                <a:pathLst>
                  <a:path w="6373" h="5399" extrusionOk="0">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p:cNvSpPr/>
              <p:nvPr/>
            </p:nvSpPr>
            <p:spPr>
              <a:xfrm>
                <a:off x="1884125" y="1950475"/>
                <a:ext cx="191100" cy="386625"/>
              </a:xfrm>
              <a:custGeom>
                <a:avLst/>
                <a:gdLst/>
                <a:ahLst/>
                <a:cxnLst/>
                <a:rect l="l" t="t" r="r" b="b"/>
                <a:pathLst>
                  <a:path w="7644" h="15465" extrusionOk="0">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1"/>
              <p:cNvSpPr/>
              <p:nvPr/>
            </p:nvSpPr>
            <p:spPr>
              <a:xfrm>
                <a:off x="2047325" y="1954175"/>
                <a:ext cx="256350" cy="1244800"/>
              </a:xfrm>
              <a:custGeom>
                <a:avLst/>
                <a:gdLst/>
                <a:ahLst/>
                <a:cxnLst/>
                <a:rect l="l" t="t" r="r" b="b"/>
                <a:pathLst>
                  <a:path w="10254" h="49792" extrusionOk="0">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1"/>
              <p:cNvSpPr/>
              <p:nvPr/>
            </p:nvSpPr>
            <p:spPr>
              <a:xfrm>
                <a:off x="2075975" y="2144550"/>
                <a:ext cx="192150" cy="415100"/>
              </a:xfrm>
              <a:custGeom>
                <a:avLst/>
                <a:gdLst/>
                <a:ahLst/>
                <a:cxnLst/>
                <a:rect l="l" t="t" r="r" b="b"/>
                <a:pathLst>
                  <a:path w="7686" h="16604" extrusionOk="0">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1"/>
              <p:cNvSpPr/>
              <p:nvPr/>
            </p:nvSpPr>
            <p:spPr>
              <a:xfrm>
                <a:off x="2077275" y="2314125"/>
                <a:ext cx="115650" cy="243800"/>
              </a:xfrm>
              <a:custGeom>
                <a:avLst/>
                <a:gdLst/>
                <a:ahLst/>
                <a:cxnLst/>
                <a:rect l="l" t="t" r="r" b="b"/>
                <a:pathLst>
                  <a:path w="4626" h="9752" extrusionOk="0">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1"/>
              <p:cNvSpPr/>
              <p:nvPr/>
            </p:nvSpPr>
            <p:spPr>
              <a:xfrm>
                <a:off x="1833925" y="2362025"/>
                <a:ext cx="281650" cy="341550"/>
              </a:xfrm>
              <a:custGeom>
                <a:avLst/>
                <a:gdLst/>
                <a:ahLst/>
                <a:cxnLst/>
                <a:rect l="l" t="t" r="r" b="b"/>
                <a:pathLst>
                  <a:path w="11266" h="13662" extrusionOk="0">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1"/>
              <p:cNvSpPr/>
              <p:nvPr/>
            </p:nvSpPr>
            <p:spPr>
              <a:xfrm>
                <a:off x="1944625" y="2496250"/>
                <a:ext cx="165325" cy="203425"/>
              </a:xfrm>
              <a:custGeom>
                <a:avLst/>
                <a:gdLst/>
                <a:ahLst/>
                <a:cxnLst/>
                <a:rect l="l" t="t" r="r" b="b"/>
                <a:pathLst>
                  <a:path w="6613" h="8137" extrusionOk="0">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1"/>
              <p:cNvSpPr/>
              <p:nvPr/>
            </p:nvSpPr>
            <p:spPr>
              <a:xfrm>
                <a:off x="2157425" y="2486025"/>
                <a:ext cx="261675" cy="438775"/>
              </a:xfrm>
              <a:custGeom>
                <a:avLst/>
                <a:gdLst/>
                <a:ahLst/>
                <a:cxnLst/>
                <a:rect l="l" t="t" r="r" b="b"/>
                <a:pathLst>
                  <a:path w="10467" h="17551" extrusionOk="0">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1"/>
              <p:cNvSpPr/>
              <p:nvPr/>
            </p:nvSpPr>
            <p:spPr>
              <a:xfrm>
                <a:off x="1912550" y="2653825"/>
                <a:ext cx="256550" cy="268300"/>
              </a:xfrm>
              <a:custGeom>
                <a:avLst/>
                <a:gdLst/>
                <a:ahLst/>
                <a:cxnLst/>
                <a:rect l="l" t="t" r="r" b="b"/>
                <a:pathLst>
                  <a:path w="10262" h="10732" extrusionOk="0">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1"/>
              <p:cNvSpPr/>
              <p:nvPr/>
            </p:nvSpPr>
            <p:spPr>
              <a:xfrm>
                <a:off x="1997875" y="2774225"/>
                <a:ext cx="169450" cy="146250"/>
              </a:xfrm>
              <a:custGeom>
                <a:avLst/>
                <a:gdLst/>
                <a:ahLst/>
                <a:cxnLst/>
                <a:rect l="l" t="t" r="r" b="b"/>
                <a:pathLst>
                  <a:path w="6778" h="5850" extrusionOk="0">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4" name="Google Shape;1294;p21"/>
          <p:cNvGrpSpPr/>
          <p:nvPr/>
        </p:nvGrpSpPr>
        <p:grpSpPr>
          <a:xfrm>
            <a:off x="8498988" y="2757794"/>
            <a:ext cx="846716" cy="1493480"/>
            <a:chOff x="2797700" y="3217325"/>
            <a:chExt cx="682725" cy="1204225"/>
          </a:xfrm>
        </p:grpSpPr>
        <p:sp>
          <p:nvSpPr>
            <p:cNvPr id="1295" name="Google Shape;1295;p21"/>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1"/>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1"/>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1"/>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1"/>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2" name="Google Shape;1302;p21"/>
          <p:cNvSpPr/>
          <p:nvPr/>
        </p:nvSpPr>
        <p:spPr>
          <a:xfrm>
            <a:off x="4934550" y="735288"/>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1"/>
          <p:cNvSpPr/>
          <p:nvPr/>
        </p:nvSpPr>
        <p:spPr>
          <a:xfrm>
            <a:off x="7695088" y="4804250"/>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p:cNvSpPr txBox="1">
            <a:spLocks noGrp="1"/>
          </p:cNvSpPr>
          <p:nvPr>
            <p:ph type="subTitle" idx="1"/>
          </p:nvPr>
        </p:nvSpPr>
        <p:spPr>
          <a:xfrm>
            <a:off x="4572000" y="1928425"/>
            <a:ext cx="3857700" cy="113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1537119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305"/>
        <p:cNvGrpSpPr/>
        <p:nvPr/>
      </p:nvGrpSpPr>
      <p:grpSpPr>
        <a:xfrm>
          <a:off x="0" y="0"/>
          <a:ext cx="0" cy="0"/>
          <a:chOff x="0" y="0"/>
          <a:chExt cx="0" cy="0"/>
        </a:xfrm>
      </p:grpSpPr>
      <p:sp>
        <p:nvSpPr>
          <p:cNvPr id="1306" name="Google Shape;1306;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TW"/>
              <a:t>‹#›</a:t>
            </a:fld>
            <a:endParaRPr>
              <a:solidFill>
                <a:schemeClr val="dk1"/>
              </a:solidFill>
            </a:endParaRPr>
          </a:p>
        </p:txBody>
      </p:sp>
      <p:sp>
        <p:nvSpPr>
          <p:cNvPr id="1307" name="Google Shape;1307;p22"/>
          <p:cNvSpPr/>
          <p:nvPr/>
        </p:nvSpPr>
        <p:spPr>
          <a:xfrm>
            <a:off x="-1084580" y="4602903"/>
            <a:ext cx="2869524" cy="2800388"/>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txBox="1">
            <a:spLocks noGrp="1"/>
          </p:cNvSpPr>
          <p:nvPr>
            <p:ph type="title"/>
          </p:nvPr>
        </p:nvSpPr>
        <p:spPr>
          <a:xfrm>
            <a:off x="714300" y="546402"/>
            <a:ext cx="771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09" name="Google Shape;1309;p22"/>
          <p:cNvGrpSpPr/>
          <p:nvPr/>
        </p:nvGrpSpPr>
        <p:grpSpPr>
          <a:xfrm rot="10800000">
            <a:off x="6628389" y="-463013"/>
            <a:ext cx="4494673" cy="1629078"/>
            <a:chOff x="-1068128" y="3996204"/>
            <a:chExt cx="3672418" cy="1331055"/>
          </a:xfrm>
        </p:grpSpPr>
        <p:sp>
          <p:nvSpPr>
            <p:cNvPr id="1310" name="Google Shape;1310;p22"/>
            <p:cNvSpPr/>
            <p:nvPr/>
          </p:nvSpPr>
          <p:spPr>
            <a:xfrm rot="-10594719">
              <a:off x="-1038001" y="4102993"/>
              <a:ext cx="3612164" cy="1117479"/>
            </a:xfrm>
            <a:custGeom>
              <a:avLst/>
              <a:gdLst/>
              <a:ahLst/>
              <a:cxnLst/>
              <a:rect l="l" t="t" r="r" b="b"/>
              <a:pathLst>
                <a:path w="62034" h="19192" extrusionOk="0">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1" name="Google Shape;1311;p22"/>
            <p:cNvGrpSpPr/>
            <p:nvPr/>
          </p:nvGrpSpPr>
          <p:grpSpPr>
            <a:xfrm>
              <a:off x="-800178" y="4304942"/>
              <a:ext cx="2873315" cy="818933"/>
              <a:chOff x="-800178" y="4304942"/>
              <a:chExt cx="2873315" cy="818933"/>
            </a:xfrm>
          </p:grpSpPr>
          <p:sp>
            <p:nvSpPr>
              <p:cNvPr id="1312" name="Google Shape;1312;p22"/>
              <p:cNvSpPr/>
              <p:nvPr/>
            </p:nvSpPr>
            <p:spPr>
              <a:xfrm rot="-10594719">
                <a:off x="1780944" y="5070486"/>
                <a:ext cx="126240" cy="49667"/>
              </a:xfrm>
              <a:custGeom>
                <a:avLst/>
                <a:gdLst/>
                <a:ahLst/>
                <a:cxnLst/>
                <a:rect l="l" t="t" r="r" b="b"/>
                <a:pathLst>
                  <a:path w="2168" h="853" extrusionOk="0">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2"/>
              <p:cNvSpPr/>
              <p:nvPr/>
            </p:nvSpPr>
            <p:spPr>
              <a:xfrm rot="-10594719">
                <a:off x="1565235" y="5016770"/>
                <a:ext cx="124668" cy="49551"/>
              </a:xfrm>
              <a:custGeom>
                <a:avLst/>
                <a:gdLst/>
                <a:ahLst/>
                <a:cxnLst/>
                <a:rect l="l" t="t" r="r" b="b"/>
                <a:pathLst>
                  <a:path w="2141" h="851" extrusionOk="0">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2"/>
              <p:cNvSpPr/>
              <p:nvPr/>
            </p:nvSpPr>
            <p:spPr>
              <a:xfrm rot="-10594719">
                <a:off x="1976086" y="4955828"/>
                <a:ext cx="95786" cy="45242"/>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2"/>
              <p:cNvSpPr/>
              <p:nvPr/>
            </p:nvSpPr>
            <p:spPr>
              <a:xfrm rot="-10594719">
                <a:off x="1773296" y="4958228"/>
                <a:ext cx="95786" cy="45184"/>
              </a:xfrm>
              <a:custGeom>
                <a:avLst/>
                <a:gdLst/>
                <a:ahLst/>
                <a:cxnLst/>
                <a:rect l="l" t="t" r="r" b="b"/>
                <a:pathLst>
                  <a:path w="1645" h="776" extrusionOk="0">
                    <a:moveTo>
                      <a:pt x="900" y="0"/>
                    </a:moveTo>
                    <a:cubicBezTo>
                      <a:pt x="249" y="0"/>
                      <a:pt x="1" y="776"/>
                      <a:pt x="776" y="776"/>
                    </a:cubicBezTo>
                    <a:cubicBezTo>
                      <a:pt x="1397" y="776"/>
                      <a:pt x="1645"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2"/>
              <p:cNvSpPr/>
              <p:nvPr/>
            </p:nvSpPr>
            <p:spPr>
              <a:xfrm rot="-10594719">
                <a:off x="1864326" y="4858253"/>
                <a:ext cx="126473" cy="45999"/>
              </a:xfrm>
              <a:custGeom>
                <a:avLst/>
                <a:gdLst/>
                <a:ahLst/>
                <a:cxnLst/>
                <a:rect l="l" t="t" r="r" b="b"/>
                <a:pathLst>
                  <a:path w="2172" h="790" extrusionOk="0">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2"/>
              <p:cNvSpPr/>
              <p:nvPr/>
            </p:nvSpPr>
            <p:spPr>
              <a:xfrm rot="-10594719">
                <a:off x="1635557" y="4850249"/>
                <a:ext cx="88566" cy="25328"/>
              </a:xfrm>
              <a:custGeom>
                <a:avLst/>
                <a:gdLst/>
                <a:ahLst/>
                <a:cxnLst/>
                <a:rect l="l" t="t" r="r" b="b"/>
                <a:pathLst>
                  <a:path w="1521" h="435" extrusionOk="0">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2"/>
              <p:cNvSpPr/>
              <p:nvPr/>
            </p:nvSpPr>
            <p:spPr>
              <a:xfrm rot="-10594719">
                <a:off x="1326281" y="4893132"/>
                <a:ext cx="144524" cy="58168"/>
              </a:xfrm>
              <a:custGeom>
                <a:avLst/>
                <a:gdLst/>
                <a:ahLst/>
                <a:cxnLst/>
                <a:rect l="l" t="t" r="r" b="b"/>
                <a:pathLst>
                  <a:path w="2482" h="999" extrusionOk="0">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2"/>
              <p:cNvSpPr/>
              <p:nvPr/>
            </p:nvSpPr>
            <p:spPr>
              <a:xfrm rot="-10594719">
                <a:off x="1377624" y="4771551"/>
                <a:ext cx="112090" cy="34645"/>
              </a:xfrm>
              <a:custGeom>
                <a:avLst/>
                <a:gdLst/>
                <a:ahLst/>
                <a:cxnLst/>
                <a:rect l="l" t="t" r="r" b="b"/>
                <a:pathLst>
                  <a:path w="1925" h="595" extrusionOk="0">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2"/>
              <p:cNvSpPr/>
              <p:nvPr/>
            </p:nvSpPr>
            <p:spPr>
              <a:xfrm rot="-10594719">
                <a:off x="1803282" y="4697382"/>
                <a:ext cx="112032" cy="48211"/>
              </a:xfrm>
              <a:custGeom>
                <a:avLst/>
                <a:gdLst/>
                <a:ahLst/>
                <a:cxnLst/>
                <a:rect l="l" t="t" r="r" b="b"/>
                <a:pathLst>
                  <a:path w="1924" h="828" extrusionOk="0">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2"/>
              <p:cNvSpPr/>
              <p:nvPr/>
            </p:nvSpPr>
            <p:spPr>
              <a:xfrm rot="-10594719">
                <a:off x="1895778" y="4578886"/>
                <a:ext cx="113837" cy="36159"/>
              </a:xfrm>
              <a:custGeom>
                <a:avLst/>
                <a:gdLst/>
                <a:ahLst/>
                <a:cxnLst/>
                <a:rect l="l" t="t" r="r" b="b"/>
                <a:pathLst>
                  <a:path w="1955" h="621" extrusionOk="0">
                    <a:moveTo>
                      <a:pt x="1210" y="1"/>
                    </a:moveTo>
                    <a:cubicBezTo>
                      <a:pt x="807" y="1"/>
                      <a:pt x="1" y="621"/>
                      <a:pt x="745" y="621"/>
                    </a:cubicBezTo>
                    <a:cubicBezTo>
                      <a:pt x="1148" y="621"/>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2"/>
              <p:cNvSpPr/>
              <p:nvPr/>
            </p:nvSpPr>
            <p:spPr>
              <a:xfrm rot="-10594719">
                <a:off x="1667823" y="4452968"/>
                <a:ext cx="119311" cy="43903"/>
              </a:xfrm>
              <a:custGeom>
                <a:avLst/>
                <a:gdLst/>
                <a:ahLst/>
                <a:cxnLst/>
                <a:rect l="l" t="t" r="r" b="b"/>
                <a:pathLst>
                  <a:path w="2049" h="754" extrusionOk="0">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2"/>
              <p:cNvSpPr/>
              <p:nvPr/>
            </p:nvSpPr>
            <p:spPr>
              <a:xfrm rot="-10594719">
                <a:off x="1579763" y="4538236"/>
                <a:ext cx="113896" cy="34412"/>
              </a:xfrm>
              <a:custGeom>
                <a:avLst/>
                <a:gdLst/>
                <a:ahLst/>
                <a:cxnLst/>
                <a:rect l="l" t="t" r="r" b="b"/>
                <a:pathLst>
                  <a:path w="1956" h="591" extrusionOk="0">
                    <a:moveTo>
                      <a:pt x="1211" y="1"/>
                    </a:moveTo>
                    <a:cubicBezTo>
                      <a:pt x="838" y="1"/>
                      <a:pt x="1" y="590"/>
                      <a:pt x="776" y="590"/>
                    </a:cubicBezTo>
                    <a:cubicBezTo>
                      <a:pt x="1149" y="590"/>
                      <a:pt x="1955"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2"/>
              <p:cNvSpPr/>
              <p:nvPr/>
            </p:nvSpPr>
            <p:spPr>
              <a:xfrm rot="-10594719">
                <a:off x="1579808" y="4655738"/>
                <a:ext cx="106675" cy="39652"/>
              </a:xfrm>
              <a:custGeom>
                <a:avLst/>
                <a:gdLst/>
                <a:ahLst/>
                <a:cxnLst/>
                <a:rect l="l" t="t" r="r" b="b"/>
                <a:pathLst>
                  <a:path w="1832" h="681" extrusionOk="0">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2"/>
              <p:cNvSpPr/>
              <p:nvPr/>
            </p:nvSpPr>
            <p:spPr>
              <a:xfrm rot="-10594719">
                <a:off x="1253171" y="4536196"/>
                <a:ext cx="131888" cy="69813"/>
              </a:xfrm>
              <a:custGeom>
                <a:avLst/>
                <a:gdLst/>
                <a:ahLst/>
                <a:cxnLst/>
                <a:rect l="l" t="t" r="r" b="b"/>
                <a:pathLst>
                  <a:path w="2265" h="1199" extrusionOk="0">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2"/>
              <p:cNvSpPr/>
              <p:nvPr/>
            </p:nvSpPr>
            <p:spPr>
              <a:xfrm rot="-10594719">
                <a:off x="1324781" y="4401406"/>
                <a:ext cx="110227" cy="62419"/>
              </a:xfrm>
              <a:custGeom>
                <a:avLst/>
                <a:gdLst/>
                <a:ahLst/>
                <a:cxnLst/>
                <a:rect l="l" t="t" r="r" b="b"/>
                <a:pathLst>
                  <a:path w="1893" h="1072" extrusionOk="0">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2"/>
              <p:cNvSpPr/>
              <p:nvPr/>
            </p:nvSpPr>
            <p:spPr>
              <a:xfrm rot="-10594719">
                <a:off x="1535351" y="4341719"/>
                <a:ext cx="103007" cy="37556"/>
              </a:xfrm>
              <a:custGeom>
                <a:avLst/>
                <a:gdLst/>
                <a:ahLst/>
                <a:cxnLst/>
                <a:rect l="l" t="t" r="r" b="b"/>
                <a:pathLst>
                  <a:path w="1769" h="645" extrusionOk="0">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2"/>
              <p:cNvSpPr/>
              <p:nvPr/>
            </p:nvSpPr>
            <p:spPr>
              <a:xfrm rot="-10594719">
                <a:off x="1118834" y="4308400"/>
                <a:ext cx="117506" cy="54616"/>
              </a:xfrm>
              <a:custGeom>
                <a:avLst/>
                <a:gdLst/>
                <a:ahLst/>
                <a:cxnLst/>
                <a:rect l="l" t="t" r="r" b="b"/>
                <a:pathLst>
                  <a:path w="2018" h="938" extrusionOk="0">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2"/>
              <p:cNvSpPr/>
              <p:nvPr/>
            </p:nvSpPr>
            <p:spPr>
              <a:xfrm rot="-10594719">
                <a:off x="780859" y="4335661"/>
                <a:ext cx="95786" cy="48037"/>
              </a:xfrm>
              <a:custGeom>
                <a:avLst/>
                <a:gdLst/>
                <a:ahLst/>
                <a:cxnLst/>
                <a:rect l="l" t="t" r="r" b="b"/>
                <a:pathLst>
                  <a:path w="1645" h="825" extrusionOk="0">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2"/>
              <p:cNvSpPr/>
              <p:nvPr/>
            </p:nvSpPr>
            <p:spPr>
              <a:xfrm rot="-10594719">
                <a:off x="896926" y="4426275"/>
                <a:ext cx="104812" cy="39303"/>
              </a:xfrm>
              <a:custGeom>
                <a:avLst/>
                <a:gdLst/>
                <a:ahLst/>
                <a:cxnLst/>
                <a:rect l="l" t="t" r="r" b="b"/>
                <a:pathLst>
                  <a:path w="1800" h="675" extrusionOk="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2"/>
              <p:cNvSpPr/>
              <p:nvPr/>
            </p:nvSpPr>
            <p:spPr>
              <a:xfrm rot="-10594719">
                <a:off x="1035410" y="4484473"/>
                <a:ext cx="146329" cy="74355"/>
              </a:xfrm>
              <a:custGeom>
                <a:avLst/>
                <a:gdLst/>
                <a:ahLst/>
                <a:cxnLst/>
                <a:rect l="l" t="t" r="r" b="b"/>
                <a:pathLst>
                  <a:path w="2513" h="1277" extrusionOk="0">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2"/>
              <p:cNvSpPr/>
              <p:nvPr/>
            </p:nvSpPr>
            <p:spPr>
              <a:xfrm rot="-10594719">
                <a:off x="1152901" y="4685992"/>
                <a:ext cx="99397" cy="36450"/>
              </a:xfrm>
              <a:custGeom>
                <a:avLst/>
                <a:gdLst/>
                <a:ahLst/>
                <a:cxnLst/>
                <a:rect l="l" t="t" r="r" b="b"/>
                <a:pathLst>
                  <a:path w="1707" h="626" extrusionOk="0">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2"/>
              <p:cNvSpPr/>
              <p:nvPr/>
            </p:nvSpPr>
            <p:spPr>
              <a:xfrm rot="-10594719">
                <a:off x="1100228" y="4854235"/>
                <a:ext cx="153608" cy="70337"/>
              </a:xfrm>
              <a:custGeom>
                <a:avLst/>
                <a:gdLst/>
                <a:ahLst/>
                <a:cxnLst/>
                <a:rect l="l" t="t" r="r" b="b"/>
                <a:pathLst>
                  <a:path w="2638" h="1208" extrusionOk="0">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2"/>
              <p:cNvSpPr/>
              <p:nvPr/>
            </p:nvSpPr>
            <p:spPr>
              <a:xfrm rot="-10594719">
                <a:off x="909141" y="4699932"/>
                <a:ext cx="84956" cy="50657"/>
              </a:xfrm>
              <a:custGeom>
                <a:avLst/>
                <a:gdLst/>
                <a:ahLst/>
                <a:cxnLst/>
                <a:rect l="l" t="t" r="r" b="b"/>
                <a:pathLst>
                  <a:path w="1459" h="870" extrusionOk="0">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2"/>
              <p:cNvSpPr/>
              <p:nvPr/>
            </p:nvSpPr>
            <p:spPr>
              <a:xfrm rot="-10594719">
                <a:off x="661505" y="4790849"/>
                <a:ext cx="119253" cy="43961"/>
              </a:xfrm>
              <a:custGeom>
                <a:avLst/>
                <a:gdLst/>
                <a:ahLst/>
                <a:cxnLst/>
                <a:rect l="l" t="t" r="r" b="b"/>
                <a:pathLst>
                  <a:path w="2048" h="755" extrusionOk="0">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2"/>
              <p:cNvSpPr/>
              <p:nvPr/>
            </p:nvSpPr>
            <p:spPr>
              <a:xfrm rot="-10594719">
                <a:off x="716042" y="4640466"/>
                <a:ext cx="115642" cy="32548"/>
              </a:xfrm>
              <a:custGeom>
                <a:avLst/>
                <a:gdLst/>
                <a:ahLst/>
                <a:cxnLst/>
                <a:rect l="l" t="t" r="r" b="b"/>
                <a:pathLst>
                  <a:path w="1986" h="559" extrusionOk="0">
                    <a:moveTo>
                      <a:pt x="1210" y="0"/>
                    </a:moveTo>
                    <a:cubicBezTo>
                      <a:pt x="838" y="0"/>
                      <a:pt x="0" y="559"/>
                      <a:pt x="776" y="559"/>
                    </a:cubicBezTo>
                    <a:cubicBezTo>
                      <a:pt x="1148" y="559"/>
                      <a:pt x="198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2"/>
              <p:cNvSpPr/>
              <p:nvPr/>
            </p:nvSpPr>
            <p:spPr>
              <a:xfrm rot="-10594719">
                <a:off x="596313" y="4488004"/>
                <a:ext cx="97591" cy="45242"/>
              </a:xfrm>
              <a:custGeom>
                <a:avLst/>
                <a:gdLst/>
                <a:ahLst/>
                <a:cxnLst/>
                <a:rect l="l" t="t" r="r" b="b"/>
                <a:pathLst>
                  <a:path w="1676" h="777" extrusionOk="0">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2"/>
              <p:cNvSpPr/>
              <p:nvPr/>
            </p:nvSpPr>
            <p:spPr>
              <a:xfrm rot="-10594719">
                <a:off x="411673" y="4405110"/>
                <a:ext cx="113837" cy="32548"/>
              </a:xfrm>
              <a:custGeom>
                <a:avLst/>
                <a:gdLst/>
                <a:ahLst/>
                <a:cxnLst/>
                <a:rect l="l" t="t" r="r" b="b"/>
                <a:pathLst>
                  <a:path w="1955" h="559" extrusionOk="0">
                    <a:moveTo>
                      <a:pt x="1210" y="1"/>
                    </a:moveTo>
                    <a:cubicBezTo>
                      <a:pt x="807" y="1"/>
                      <a:pt x="0" y="559"/>
                      <a:pt x="745" y="559"/>
                    </a:cubicBezTo>
                    <a:cubicBezTo>
                      <a:pt x="1148" y="559"/>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rot="-10594719">
                <a:off x="260348" y="4417234"/>
                <a:ext cx="95786" cy="45184"/>
              </a:xfrm>
              <a:custGeom>
                <a:avLst/>
                <a:gdLst/>
                <a:ahLst/>
                <a:cxnLst/>
                <a:rect l="l" t="t" r="r" b="b"/>
                <a:pathLst>
                  <a:path w="1645" h="776" extrusionOk="0">
                    <a:moveTo>
                      <a:pt x="869" y="0"/>
                    </a:moveTo>
                    <a:cubicBezTo>
                      <a:pt x="248" y="0"/>
                      <a:pt x="0" y="776"/>
                      <a:pt x="776" y="776"/>
                    </a:cubicBezTo>
                    <a:cubicBezTo>
                      <a:pt x="1396" y="776"/>
                      <a:pt x="1644"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rot="-10594719">
                <a:off x="298549" y="4538806"/>
                <a:ext cx="92176" cy="38255"/>
              </a:xfrm>
              <a:custGeom>
                <a:avLst/>
                <a:gdLst/>
                <a:ahLst/>
                <a:cxnLst/>
                <a:rect l="l" t="t" r="r" b="b"/>
                <a:pathLst>
                  <a:path w="1583" h="657" extrusionOk="0">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rot="-10594719">
                <a:off x="400126" y="4620999"/>
                <a:ext cx="95786" cy="46989"/>
              </a:xfrm>
              <a:custGeom>
                <a:avLst/>
                <a:gdLst/>
                <a:ahLst/>
                <a:cxnLst/>
                <a:rect l="l" t="t" r="r" b="b"/>
                <a:pathLst>
                  <a:path w="1645" h="807" extrusionOk="0">
                    <a:moveTo>
                      <a:pt x="869" y="0"/>
                    </a:moveTo>
                    <a:cubicBezTo>
                      <a:pt x="249" y="0"/>
                      <a:pt x="1" y="807"/>
                      <a:pt x="776" y="807"/>
                    </a:cubicBezTo>
                    <a:cubicBezTo>
                      <a:pt x="1397" y="807"/>
                      <a:pt x="1645"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2"/>
              <p:cNvSpPr/>
              <p:nvPr/>
            </p:nvSpPr>
            <p:spPr>
              <a:xfrm rot="-10594719">
                <a:off x="569542" y="4609361"/>
                <a:ext cx="93981" cy="32548"/>
              </a:xfrm>
              <a:custGeom>
                <a:avLst/>
                <a:gdLst/>
                <a:ahLst/>
                <a:cxnLst/>
                <a:rect l="l" t="t" r="r" b="b"/>
                <a:pathLst>
                  <a:path w="1614" h="559" extrusionOk="0">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2"/>
              <p:cNvSpPr/>
              <p:nvPr/>
            </p:nvSpPr>
            <p:spPr>
              <a:xfrm rot="-10594719">
                <a:off x="262558" y="4750610"/>
                <a:ext cx="176259" cy="32781"/>
              </a:xfrm>
              <a:custGeom>
                <a:avLst/>
                <a:gdLst/>
                <a:ahLst/>
                <a:cxnLst/>
                <a:rect l="l" t="t" r="r" b="b"/>
                <a:pathLst>
                  <a:path w="3027" h="563" extrusionOk="0">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2"/>
              <p:cNvSpPr/>
              <p:nvPr/>
            </p:nvSpPr>
            <p:spPr>
              <a:xfrm rot="-10594719">
                <a:off x="61020" y="4723690"/>
                <a:ext cx="93981" cy="47047"/>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2"/>
              <p:cNvSpPr/>
              <p:nvPr/>
            </p:nvSpPr>
            <p:spPr>
              <a:xfrm rot="-10594719">
                <a:off x="-30399" y="4853917"/>
                <a:ext cx="124260" cy="31792"/>
              </a:xfrm>
              <a:custGeom>
                <a:avLst/>
                <a:gdLst/>
                <a:ahLst/>
                <a:cxnLst/>
                <a:rect l="l" t="t" r="r" b="b"/>
                <a:pathLst>
                  <a:path w="2134" h="546" extrusionOk="0">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2"/>
              <p:cNvSpPr/>
              <p:nvPr/>
            </p:nvSpPr>
            <p:spPr>
              <a:xfrm rot="-10594719">
                <a:off x="111684" y="4611706"/>
                <a:ext cx="130083" cy="31035"/>
              </a:xfrm>
              <a:custGeom>
                <a:avLst/>
                <a:gdLst/>
                <a:ahLst/>
                <a:cxnLst/>
                <a:rect l="l" t="t" r="r" b="b"/>
                <a:pathLst>
                  <a:path w="2234" h="533" extrusionOk="0">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2"/>
              <p:cNvSpPr/>
              <p:nvPr/>
            </p:nvSpPr>
            <p:spPr>
              <a:xfrm rot="-10594719">
                <a:off x="86956" y="4479838"/>
                <a:ext cx="115701" cy="30743"/>
              </a:xfrm>
              <a:custGeom>
                <a:avLst/>
                <a:gdLst/>
                <a:ahLst/>
                <a:cxnLst/>
                <a:rect l="l" t="t" r="r" b="b"/>
                <a:pathLst>
                  <a:path w="1987" h="528" extrusionOk="0">
                    <a:moveTo>
                      <a:pt x="1211" y="1"/>
                    </a:moveTo>
                    <a:cubicBezTo>
                      <a:pt x="869" y="1"/>
                      <a:pt x="1" y="528"/>
                      <a:pt x="745" y="528"/>
                    </a:cubicBezTo>
                    <a:cubicBezTo>
                      <a:pt x="1118" y="528"/>
                      <a:pt x="198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2"/>
              <p:cNvSpPr/>
              <p:nvPr/>
            </p:nvSpPr>
            <p:spPr>
              <a:xfrm rot="-10594719">
                <a:off x="62376" y="4370819"/>
                <a:ext cx="90371" cy="41923"/>
              </a:xfrm>
              <a:custGeom>
                <a:avLst/>
                <a:gdLst/>
                <a:ahLst/>
                <a:cxnLst/>
                <a:rect l="l" t="t" r="r" b="b"/>
                <a:pathLst>
                  <a:path w="1552" h="720" extrusionOk="0">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2"/>
              <p:cNvSpPr/>
              <p:nvPr/>
            </p:nvSpPr>
            <p:spPr>
              <a:xfrm rot="-10594719">
                <a:off x="-212795" y="4459478"/>
                <a:ext cx="93981" cy="50599"/>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2"/>
              <p:cNvSpPr/>
              <p:nvPr/>
            </p:nvSpPr>
            <p:spPr>
              <a:xfrm rot="-10594719">
                <a:off x="-145853" y="4541382"/>
                <a:ext cx="112032" cy="69580"/>
              </a:xfrm>
              <a:custGeom>
                <a:avLst/>
                <a:gdLst/>
                <a:ahLst/>
                <a:cxnLst/>
                <a:rect l="l" t="t" r="r" b="b"/>
                <a:pathLst>
                  <a:path w="1924" h="1195" extrusionOk="0">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2"/>
              <p:cNvSpPr/>
              <p:nvPr/>
            </p:nvSpPr>
            <p:spPr>
              <a:xfrm rot="-10594719">
                <a:off x="-117570" y="4693484"/>
                <a:ext cx="106617" cy="28938"/>
              </a:xfrm>
              <a:custGeom>
                <a:avLst/>
                <a:gdLst/>
                <a:ahLst/>
                <a:cxnLst/>
                <a:rect l="l" t="t" r="r" b="b"/>
                <a:pathLst>
                  <a:path w="1831" h="497" extrusionOk="0">
                    <a:moveTo>
                      <a:pt x="1272" y="0"/>
                    </a:moveTo>
                    <a:cubicBezTo>
                      <a:pt x="1024" y="0"/>
                      <a:pt x="0" y="496"/>
                      <a:pt x="527" y="496"/>
                    </a:cubicBezTo>
                    <a:cubicBezTo>
                      <a:pt x="807" y="496"/>
                      <a:pt x="1830"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2"/>
              <p:cNvSpPr/>
              <p:nvPr/>
            </p:nvSpPr>
            <p:spPr>
              <a:xfrm rot="-10594719">
                <a:off x="-219900" y="4883379"/>
                <a:ext cx="128336" cy="46406"/>
              </a:xfrm>
              <a:custGeom>
                <a:avLst/>
                <a:gdLst/>
                <a:ahLst/>
                <a:cxnLst/>
                <a:rect l="l" t="t" r="r" b="b"/>
                <a:pathLst>
                  <a:path w="2204" h="797" extrusionOk="0">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2"/>
              <p:cNvSpPr/>
              <p:nvPr/>
            </p:nvSpPr>
            <p:spPr>
              <a:xfrm rot="-10594719">
                <a:off x="-435485" y="4915741"/>
                <a:ext cx="135557" cy="51705"/>
              </a:xfrm>
              <a:custGeom>
                <a:avLst/>
                <a:gdLst/>
                <a:ahLst/>
                <a:cxnLst/>
                <a:rect l="l" t="t" r="r" b="b"/>
                <a:pathLst>
                  <a:path w="2328" h="888" extrusionOk="0">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2"/>
              <p:cNvSpPr/>
              <p:nvPr/>
            </p:nvSpPr>
            <p:spPr>
              <a:xfrm rot="-10594719">
                <a:off x="-367530" y="4751000"/>
                <a:ext cx="106617" cy="44776"/>
              </a:xfrm>
              <a:custGeom>
                <a:avLst/>
                <a:gdLst/>
                <a:ahLst/>
                <a:cxnLst/>
                <a:rect l="l" t="t" r="r" b="b"/>
                <a:pathLst>
                  <a:path w="1831" h="769" extrusionOk="0">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2"/>
              <p:cNvSpPr/>
              <p:nvPr/>
            </p:nvSpPr>
            <p:spPr>
              <a:xfrm rot="-10594719">
                <a:off x="-335072" y="4573098"/>
                <a:ext cx="84956" cy="40060"/>
              </a:xfrm>
              <a:custGeom>
                <a:avLst/>
                <a:gdLst/>
                <a:ahLst/>
                <a:cxnLst/>
                <a:rect l="l" t="t" r="r" b="b"/>
                <a:pathLst>
                  <a:path w="1459" h="688" extrusionOk="0">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2"/>
              <p:cNvSpPr/>
              <p:nvPr/>
            </p:nvSpPr>
            <p:spPr>
              <a:xfrm rot="-10594719">
                <a:off x="-414983" y="4513806"/>
                <a:ext cx="77735" cy="47047"/>
              </a:xfrm>
              <a:custGeom>
                <a:avLst/>
                <a:gdLst/>
                <a:ahLst/>
                <a:cxnLst/>
                <a:rect l="l" t="t" r="r" b="b"/>
                <a:pathLst>
                  <a:path w="1335" h="808" extrusionOk="0">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2"/>
              <p:cNvSpPr/>
              <p:nvPr/>
            </p:nvSpPr>
            <p:spPr>
              <a:xfrm rot="-10594719">
                <a:off x="-638248" y="4580252"/>
                <a:ext cx="83500" cy="47862"/>
              </a:xfrm>
              <a:custGeom>
                <a:avLst/>
                <a:gdLst/>
                <a:ahLst/>
                <a:cxnLst/>
                <a:rect l="l" t="t" r="r" b="b"/>
                <a:pathLst>
                  <a:path w="1434" h="822" extrusionOk="0">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2"/>
              <p:cNvSpPr/>
              <p:nvPr/>
            </p:nvSpPr>
            <p:spPr>
              <a:xfrm rot="-10594719">
                <a:off x="-500255" y="4633121"/>
                <a:ext cx="108422" cy="58750"/>
              </a:xfrm>
              <a:custGeom>
                <a:avLst/>
                <a:gdLst/>
                <a:ahLst/>
                <a:cxnLst/>
                <a:rect l="l" t="t" r="r" b="b"/>
                <a:pathLst>
                  <a:path w="1862" h="1009" extrusionOk="0">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2"/>
              <p:cNvSpPr/>
              <p:nvPr/>
            </p:nvSpPr>
            <p:spPr>
              <a:xfrm rot="-10594719">
                <a:off x="-591684" y="4775174"/>
                <a:ext cx="79541" cy="47687"/>
              </a:xfrm>
              <a:custGeom>
                <a:avLst/>
                <a:gdLst/>
                <a:ahLst/>
                <a:cxnLst/>
                <a:rect l="l" t="t" r="r" b="b"/>
                <a:pathLst>
                  <a:path w="1366" h="819" extrusionOk="0">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2"/>
              <p:cNvSpPr/>
              <p:nvPr/>
            </p:nvSpPr>
            <p:spPr>
              <a:xfrm rot="-10594719">
                <a:off x="-638440" y="4931436"/>
                <a:ext cx="149997" cy="31035"/>
              </a:xfrm>
              <a:custGeom>
                <a:avLst/>
                <a:gdLst/>
                <a:ahLst/>
                <a:cxnLst/>
                <a:rect l="l" t="t" r="r" b="b"/>
                <a:pathLst>
                  <a:path w="2576" h="533" extrusionOk="0">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2"/>
              <p:cNvSpPr/>
              <p:nvPr/>
            </p:nvSpPr>
            <p:spPr>
              <a:xfrm rot="-10594719">
                <a:off x="-799362" y="4868291"/>
                <a:ext cx="115642" cy="30802"/>
              </a:xfrm>
              <a:custGeom>
                <a:avLst/>
                <a:gdLst/>
                <a:ahLst/>
                <a:cxnLst/>
                <a:rect l="l" t="t" r="r" b="b"/>
                <a:pathLst>
                  <a:path w="1986" h="529" extrusionOk="0">
                    <a:moveTo>
                      <a:pt x="1241" y="1"/>
                    </a:moveTo>
                    <a:cubicBezTo>
                      <a:pt x="869" y="1"/>
                      <a:pt x="0" y="528"/>
                      <a:pt x="776" y="528"/>
                    </a:cubicBezTo>
                    <a:cubicBezTo>
                      <a:pt x="1117" y="528"/>
                      <a:pt x="1985" y="1"/>
                      <a:pt x="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2"/>
              <p:cNvSpPr/>
              <p:nvPr/>
            </p:nvSpPr>
            <p:spPr>
              <a:xfrm rot="-10594719">
                <a:off x="-732763" y="4721604"/>
                <a:ext cx="113022" cy="51472"/>
              </a:xfrm>
              <a:custGeom>
                <a:avLst/>
                <a:gdLst/>
                <a:ahLst/>
                <a:cxnLst/>
                <a:rect l="l" t="t" r="r" b="b"/>
                <a:pathLst>
                  <a:path w="1941" h="884" extrusionOk="0">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2"/>
              <p:cNvSpPr/>
              <p:nvPr/>
            </p:nvSpPr>
            <p:spPr>
              <a:xfrm rot="-10594719">
                <a:off x="-778463" y="4637919"/>
                <a:ext cx="113837" cy="34354"/>
              </a:xfrm>
              <a:custGeom>
                <a:avLst/>
                <a:gdLst/>
                <a:ahLst/>
                <a:cxnLst/>
                <a:rect l="l" t="t" r="r" b="b"/>
                <a:pathLst>
                  <a:path w="1955" h="590" extrusionOk="0">
                    <a:moveTo>
                      <a:pt x="1179" y="0"/>
                    </a:moveTo>
                    <a:cubicBezTo>
                      <a:pt x="807" y="0"/>
                      <a:pt x="0" y="590"/>
                      <a:pt x="745" y="590"/>
                    </a:cubicBezTo>
                    <a:cubicBezTo>
                      <a:pt x="1117" y="590"/>
                      <a:pt x="1954" y="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64" name="Google Shape;1364;p22"/>
          <p:cNvGrpSpPr/>
          <p:nvPr/>
        </p:nvGrpSpPr>
        <p:grpSpPr>
          <a:xfrm rot="1156600">
            <a:off x="-466355" y="3496234"/>
            <a:ext cx="871121" cy="1397678"/>
            <a:chOff x="2402100" y="3854125"/>
            <a:chExt cx="435600" cy="698825"/>
          </a:xfrm>
        </p:grpSpPr>
        <p:sp>
          <p:nvSpPr>
            <p:cNvPr id="1365" name="Google Shape;1365;p2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22"/>
          <p:cNvGrpSpPr/>
          <p:nvPr/>
        </p:nvGrpSpPr>
        <p:grpSpPr>
          <a:xfrm rot="10091607" flipH="1">
            <a:off x="5890244" y="-600340"/>
            <a:ext cx="2103360" cy="1567814"/>
            <a:chOff x="4500175" y="3779525"/>
            <a:chExt cx="1136425" cy="847075"/>
          </a:xfrm>
        </p:grpSpPr>
        <p:sp>
          <p:nvSpPr>
            <p:cNvPr id="1379" name="Google Shape;1379;p22"/>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2"/>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2"/>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2"/>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2"/>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2"/>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2"/>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2"/>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2"/>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2"/>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2"/>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22"/>
          <p:cNvGrpSpPr/>
          <p:nvPr/>
        </p:nvGrpSpPr>
        <p:grpSpPr>
          <a:xfrm rot="-1341702" flipH="1">
            <a:off x="8386280" y="4258898"/>
            <a:ext cx="854365" cy="1506973"/>
            <a:chOff x="2797700" y="3217325"/>
            <a:chExt cx="682725" cy="1204225"/>
          </a:xfrm>
        </p:grpSpPr>
        <p:sp>
          <p:nvSpPr>
            <p:cNvPr id="1391" name="Google Shape;1391;p22"/>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2"/>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2"/>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2"/>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2"/>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2"/>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2"/>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22"/>
          <p:cNvGrpSpPr/>
          <p:nvPr/>
        </p:nvGrpSpPr>
        <p:grpSpPr>
          <a:xfrm>
            <a:off x="965063" y="4651350"/>
            <a:ext cx="610325" cy="417350"/>
            <a:chOff x="364525" y="2023775"/>
            <a:chExt cx="610325" cy="417350"/>
          </a:xfrm>
        </p:grpSpPr>
        <p:sp>
          <p:nvSpPr>
            <p:cNvPr id="1399" name="Google Shape;1399;p22"/>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2"/>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2"/>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2"/>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2"/>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2"/>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2"/>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2"/>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37473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407"/>
        <p:cNvGrpSpPr/>
        <p:nvPr/>
      </p:nvGrpSpPr>
      <p:grpSpPr>
        <a:xfrm>
          <a:off x="0" y="0"/>
          <a:ext cx="0" cy="0"/>
          <a:chOff x="0" y="0"/>
          <a:chExt cx="0" cy="0"/>
        </a:xfrm>
      </p:grpSpPr>
      <p:sp>
        <p:nvSpPr>
          <p:cNvPr id="1408" name="Google Shape;1408;p23"/>
          <p:cNvSpPr txBox="1">
            <a:spLocks noGrp="1"/>
          </p:cNvSpPr>
          <p:nvPr>
            <p:ph type="title" hasCustomPrompt="1"/>
          </p:nvPr>
        </p:nvSpPr>
        <p:spPr>
          <a:xfrm>
            <a:off x="714300" y="1106125"/>
            <a:ext cx="77154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b="1"/>
            </a:lvl1pPr>
            <a:lvl2pPr lvl="1" algn="ctr" rtl="0">
              <a:spcBef>
                <a:spcPts val="0"/>
              </a:spcBef>
              <a:spcAft>
                <a:spcPts val="0"/>
              </a:spcAft>
              <a:buSzPts val="11300"/>
              <a:buNone/>
              <a:defRPr sz="11300"/>
            </a:lvl2pPr>
            <a:lvl3pPr lvl="2" algn="ctr" rtl="0">
              <a:spcBef>
                <a:spcPts val="0"/>
              </a:spcBef>
              <a:spcAft>
                <a:spcPts val="0"/>
              </a:spcAft>
              <a:buSzPts val="11300"/>
              <a:buNone/>
              <a:defRPr sz="11300"/>
            </a:lvl3pPr>
            <a:lvl4pPr lvl="3" algn="ctr" rtl="0">
              <a:spcBef>
                <a:spcPts val="0"/>
              </a:spcBef>
              <a:spcAft>
                <a:spcPts val="0"/>
              </a:spcAft>
              <a:buSzPts val="11300"/>
              <a:buNone/>
              <a:defRPr sz="11300"/>
            </a:lvl4pPr>
            <a:lvl5pPr lvl="4" algn="ctr" rtl="0">
              <a:spcBef>
                <a:spcPts val="0"/>
              </a:spcBef>
              <a:spcAft>
                <a:spcPts val="0"/>
              </a:spcAft>
              <a:buSzPts val="11300"/>
              <a:buNone/>
              <a:defRPr sz="11300"/>
            </a:lvl5pPr>
            <a:lvl6pPr lvl="5" algn="ctr" rtl="0">
              <a:spcBef>
                <a:spcPts val="0"/>
              </a:spcBef>
              <a:spcAft>
                <a:spcPts val="0"/>
              </a:spcAft>
              <a:buSzPts val="11300"/>
              <a:buNone/>
              <a:defRPr sz="11300"/>
            </a:lvl6pPr>
            <a:lvl7pPr lvl="6" algn="ctr" rtl="0">
              <a:spcBef>
                <a:spcPts val="0"/>
              </a:spcBef>
              <a:spcAft>
                <a:spcPts val="0"/>
              </a:spcAft>
              <a:buSzPts val="11300"/>
              <a:buNone/>
              <a:defRPr sz="11300"/>
            </a:lvl7pPr>
            <a:lvl8pPr lvl="7" algn="ctr" rtl="0">
              <a:spcBef>
                <a:spcPts val="0"/>
              </a:spcBef>
              <a:spcAft>
                <a:spcPts val="0"/>
              </a:spcAft>
              <a:buSzPts val="11300"/>
              <a:buNone/>
              <a:defRPr sz="11300"/>
            </a:lvl8pPr>
            <a:lvl9pPr lvl="8" algn="ctr" rtl="0">
              <a:spcBef>
                <a:spcPts val="0"/>
              </a:spcBef>
              <a:spcAft>
                <a:spcPts val="0"/>
              </a:spcAft>
              <a:buSzPts val="11300"/>
              <a:buNone/>
              <a:defRPr sz="11300"/>
            </a:lvl9pPr>
          </a:lstStyle>
          <a:p>
            <a:r>
              <a:t>xx%</a:t>
            </a:r>
          </a:p>
        </p:txBody>
      </p:sp>
      <p:sp>
        <p:nvSpPr>
          <p:cNvPr id="1409" name="Google Shape;1409;p23"/>
          <p:cNvSpPr txBox="1">
            <a:spLocks noGrp="1"/>
          </p:cNvSpPr>
          <p:nvPr>
            <p:ph type="body" idx="1"/>
          </p:nvPr>
        </p:nvSpPr>
        <p:spPr>
          <a:xfrm>
            <a:off x="714300" y="2895050"/>
            <a:ext cx="7715400" cy="13008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273050" algn="ctr" rtl="0">
              <a:spcBef>
                <a:spcPts val="1600"/>
              </a:spcBef>
              <a:spcAft>
                <a:spcPts val="0"/>
              </a:spcAft>
              <a:buSzPts val="700"/>
              <a:buChar char="○"/>
              <a:defRPr sz="700"/>
            </a:lvl2pPr>
            <a:lvl3pPr marL="1371600" lvl="2" indent="-273050" algn="ctr" rtl="0">
              <a:spcBef>
                <a:spcPts val="1600"/>
              </a:spcBef>
              <a:spcAft>
                <a:spcPts val="0"/>
              </a:spcAft>
              <a:buSzPts val="700"/>
              <a:buChar char="■"/>
              <a:defRPr sz="700"/>
            </a:lvl3pPr>
            <a:lvl4pPr marL="1828800" lvl="3" indent="-273050" algn="ctr" rtl="0">
              <a:spcBef>
                <a:spcPts val="1600"/>
              </a:spcBef>
              <a:spcAft>
                <a:spcPts val="0"/>
              </a:spcAft>
              <a:buSzPts val="700"/>
              <a:buChar char="●"/>
              <a:defRPr sz="700"/>
            </a:lvl4pPr>
            <a:lvl5pPr marL="2286000" lvl="4" indent="-273050" algn="ctr" rtl="0">
              <a:spcBef>
                <a:spcPts val="1600"/>
              </a:spcBef>
              <a:spcAft>
                <a:spcPts val="0"/>
              </a:spcAft>
              <a:buSzPts val="700"/>
              <a:buChar char="○"/>
              <a:defRPr sz="700"/>
            </a:lvl5pPr>
            <a:lvl6pPr marL="2743200" lvl="5" indent="-273050" algn="ctr" rtl="0">
              <a:spcBef>
                <a:spcPts val="1600"/>
              </a:spcBef>
              <a:spcAft>
                <a:spcPts val="0"/>
              </a:spcAft>
              <a:buSzPts val="700"/>
              <a:buChar char="■"/>
              <a:defRPr sz="700"/>
            </a:lvl6pPr>
            <a:lvl7pPr marL="3200400" lvl="6" indent="-273050" algn="ctr" rtl="0">
              <a:spcBef>
                <a:spcPts val="1600"/>
              </a:spcBef>
              <a:spcAft>
                <a:spcPts val="0"/>
              </a:spcAft>
              <a:buSzPts val="700"/>
              <a:buChar char="●"/>
              <a:defRPr sz="700"/>
            </a:lvl7pPr>
            <a:lvl8pPr marL="3657600" lvl="7" indent="-273050" algn="ctr" rtl="0">
              <a:spcBef>
                <a:spcPts val="1600"/>
              </a:spcBef>
              <a:spcAft>
                <a:spcPts val="0"/>
              </a:spcAft>
              <a:buSzPts val="700"/>
              <a:buChar char="○"/>
              <a:defRPr sz="700"/>
            </a:lvl8pPr>
            <a:lvl9pPr marL="4114800" lvl="8" indent="-273050" algn="ctr" rtl="0">
              <a:spcBef>
                <a:spcPts val="1600"/>
              </a:spcBef>
              <a:spcAft>
                <a:spcPts val="1600"/>
              </a:spcAft>
              <a:buSzPts val="700"/>
              <a:buChar char="■"/>
              <a:defRPr sz="700"/>
            </a:lvl9pPr>
          </a:lstStyle>
          <a:p>
            <a:endParaRPr/>
          </a:p>
        </p:txBody>
      </p:sp>
      <p:sp>
        <p:nvSpPr>
          <p:cNvPr id="1410" name="Google Shape;141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TW"/>
              <a:t>‹#›</a:t>
            </a:fld>
            <a:endParaRPr>
              <a:solidFill>
                <a:schemeClr val="dk1"/>
              </a:solidFill>
            </a:endParaRPr>
          </a:p>
        </p:txBody>
      </p:sp>
      <p:grpSp>
        <p:nvGrpSpPr>
          <p:cNvPr id="1411" name="Google Shape;1411;p23"/>
          <p:cNvGrpSpPr/>
          <p:nvPr/>
        </p:nvGrpSpPr>
        <p:grpSpPr>
          <a:xfrm>
            <a:off x="-1395361" y="3069630"/>
            <a:ext cx="5889385" cy="2656239"/>
            <a:chOff x="5619200" y="4458200"/>
            <a:chExt cx="1647150" cy="742900"/>
          </a:xfrm>
        </p:grpSpPr>
        <p:sp>
          <p:nvSpPr>
            <p:cNvPr id="1412" name="Google Shape;1412;p23"/>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23"/>
          <p:cNvGrpSpPr/>
          <p:nvPr/>
        </p:nvGrpSpPr>
        <p:grpSpPr>
          <a:xfrm rot="10800000">
            <a:off x="-455846" y="-473186"/>
            <a:ext cx="1481112" cy="2494740"/>
            <a:chOff x="3026750" y="1552825"/>
            <a:chExt cx="1108700" cy="1867600"/>
          </a:xfrm>
        </p:grpSpPr>
        <p:sp>
          <p:nvSpPr>
            <p:cNvPr id="1418" name="Google Shape;1418;p23"/>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3"/>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3"/>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3"/>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3"/>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3"/>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23"/>
          <p:cNvGrpSpPr/>
          <p:nvPr/>
        </p:nvGrpSpPr>
        <p:grpSpPr>
          <a:xfrm rot="10800000" flipH="1">
            <a:off x="5666089" y="-544904"/>
            <a:ext cx="4078069" cy="2428630"/>
            <a:chOff x="4178350" y="2375050"/>
            <a:chExt cx="938350" cy="515775"/>
          </a:xfrm>
        </p:grpSpPr>
        <p:sp>
          <p:nvSpPr>
            <p:cNvPr id="1438" name="Google Shape;1438;p23"/>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3"/>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3"/>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3"/>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3"/>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3"/>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3"/>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23"/>
          <p:cNvGrpSpPr/>
          <p:nvPr/>
        </p:nvGrpSpPr>
        <p:grpSpPr>
          <a:xfrm rot="-8303019">
            <a:off x="7548876" y="301633"/>
            <a:ext cx="2662537" cy="2828630"/>
            <a:chOff x="4159600" y="887163"/>
            <a:chExt cx="1265600" cy="1344550"/>
          </a:xfrm>
        </p:grpSpPr>
        <p:sp>
          <p:nvSpPr>
            <p:cNvPr id="1446" name="Google Shape;1446;p23"/>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3"/>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3"/>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3"/>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3"/>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3"/>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3"/>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3"/>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3"/>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3"/>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3"/>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3"/>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3"/>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3"/>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3"/>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3"/>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3"/>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3"/>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3"/>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3"/>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3"/>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3"/>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3"/>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3"/>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3"/>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3"/>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3"/>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3"/>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3"/>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3"/>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3"/>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3"/>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3"/>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3"/>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3"/>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3"/>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3"/>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3"/>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3"/>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3"/>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3"/>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3"/>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3"/>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3"/>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3"/>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3"/>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3"/>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3"/>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3"/>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3"/>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3"/>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3"/>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3"/>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3"/>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3"/>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3"/>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3"/>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3"/>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3"/>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3"/>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3"/>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3"/>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3"/>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3"/>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3"/>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3"/>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3"/>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3"/>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3"/>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3"/>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3"/>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3"/>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3"/>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3"/>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3"/>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3"/>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3"/>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3"/>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3"/>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3"/>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3"/>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3"/>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3"/>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3"/>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3"/>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3"/>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3"/>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3"/>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3"/>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3"/>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3"/>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3"/>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3"/>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3"/>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3"/>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3"/>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3"/>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3"/>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3"/>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3"/>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3"/>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3"/>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3"/>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3"/>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3"/>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1" name="Google Shape;1551;p23"/>
          <p:cNvSpPr/>
          <p:nvPr/>
        </p:nvSpPr>
        <p:spPr>
          <a:xfrm rot="900256">
            <a:off x="4082698" y="3959745"/>
            <a:ext cx="1751642" cy="1566076"/>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2" name="Google Shape;1552;p23"/>
          <p:cNvGrpSpPr/>
          <p:nvPr/>
        </p:nvGrpSpPr>
        <p:grpSpPr>
          <a:xfrm rot="10800000">
            <a:off x="4996947" y="-738449"/>
            <a:ext cx="1010203" cy="1594184"/>
            <a:chOff x="322650" y="2571325"/>
            <a:chExt cx="573100" cy="904450"/>
          </a:xfrm>
        </p:grpSpPr>
        <p:sp>
          <p:nvSpPr>
            <p:cNvPr id="1553" name="Google Shape;1553;p23"/>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3"/>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3"/>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3"/>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3"/>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3"/>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3"/>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23"/>
          <p:cNvGrpSpPr/>
          <p:nvPr/>
        </p:nvGrpSpPr>
        <p:grpSpPr>
          <a:xfrm>
            <a:off x="364063" y="2647938"/>
            <a:ext cx="700450" cy="636075"/>
            <a:chOff x="3652400" y="3788700"/>
            <a:chExt cx="700450" cy="636075"/>
          </a:xfrm>
        </p:grpSpPr>
        <p:sp>
          <p:nvSpPr>
            <p:cNvPr id="1561" name="Google Shape;1561;p23"/>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3"/>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3"/>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3"/>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3"/>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3"/>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3"/>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3"/>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3"/>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3"/>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3"/>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3"/>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3"/>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3"/>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3"/>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6" name="Google Shape;1576;p23"/>
          <p:cNvSpPr/>
          <p:nvPr/>
        </p:nvSpPr>
        <p:spPr>
          <a:xfrm>
            <a:off x="1619163" y="229025"/>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1577;p23"/>
          <p:cNvGrpSpPr/>
          <p:nvPr/>
        </p:nvGrpSpPr>
        <p:grpSpPr>
          <a:xfrm rot="-1403899">
            <a:off x="905145" y="4196311"/>
            <a:ext cx="1168303" cy="1874471"/>
            <a:chOff x="2402100" y="3854125"/>
            <a:chExt cx="435600" cy="698825"/>
          </a:xfrm>
        </p:grpSpPr>
        <p:sp>
          <p:nvSpPr>
            <p:cNvPr id="1578" name="Google Shape;1578;p23"/>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3"/>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3"/>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3"/>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3"/>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3"/>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3"/>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3"/>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3"/>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3"/>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3"/>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3"/>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3"/>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23"/>
          <p:cNvSpPr/>
          <p:nvPr/>
        </p:nvSpPr>
        <p:spPr>
          <a:xfrm>
            <a:off x="8093875" y="3519575"/>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23"/>
          <p:cNvGrpSpPr/>
          <p:nvPr/>
        </p:nvGrpSpPr>
        <p:grpSpPr>
          <a:xfrm>
            <a:off x="6784683" y="4041419"/>
            <a:ext cx="2073648" cy="1872714"/>
            <a:chOff x="1992250" y="544500"/>
            <a:chExt cx="1080250" cy="975575"/>
          </a:xfrm>
        </p:grpSpPr>
        <p:sp>
          <p:nvSpPr>
            <p:cNvPr id="1593" name="Google Shape;1593;p23"/>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3"/>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23"/>
          <p:cNvGrpSpPr/>
          <p:nvPr/>
        </p:nvGrpSpPr>
        <p:grpSpPr>
          <a:xfrm rot="-1971140" flipH="1">
            <a:off x="7655162" y="3911948"/>
            <a:ext cx="1853974" cy="1381926"/>
            <a:chOff x="4500175" y="3779525"/>
            <a:chExt cx="1136425" cy="847075"/>
          </a:xfrm>
        </p:grpSpPr>
        <p:sp>
          <p:nvSpPr>
            <p:cNvPr id="1596" name="Google Shape;1596;p23"/>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3"/>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3"/>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3"/>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3"/>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3"/>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3"/>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3"/>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3"/>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3"/>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3"/>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23"/>
          <p:cNvGrpSpPr/>
          <p:nvPr/>
        </p:nvGrpSpPr>
        <p:grpSpPr>
          <a:xfrm rot="8728791">
            <a:off x="2127854" y="-397679"/>
            <a:ext cx="589483" cy="1039759"/>
            <a:chOff x="2797700" y="3217325"/>
            <a:chExt cx="682725" cy="1204225"/>
          </a:xfrm>
        </p:grpSpPr>
        <p:sp>
          <p:nvSpPr>
            <p:cNvPr id="1608" name="Google Shape;1608;p23"/>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3"/>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3"/>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3"/>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3"/>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3"/>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3"/>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1022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5"/>
        <p:cNvGrpSpPr/>
        <p:nvPr/>
      </p:nvGrpSpPr>
      <p:grpSpPr>
        <a:xfrm>
          <a:off x="0" y="0"/>
          <a:ext cx="0" cy="0"/>
          <a:chOff x="0" y="0"/>
          <a:chExt cx="0" cy="0"/>
        </a:xfrm>
      </p:grpSpPr>
      <p:sp>
        <p:nvSpPr>
          <p:cNvPr id="1616" name="Google Shape;1616;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TW"/>
              <a:t>‹#›</a:t>
            </a:fld>
            <a:endParaRPr>
              <a:solidFill>
                <a:schemeClr val="dk1"/>
              </a:solidFill>
            </a:endParaRPr>
          </a:p>
        </p:txBody>
      </p:sp>
    </p:spTree>
    <p:extLst>
      <p:ext uri="{BB962C8B-B14F-4D97-AF65-F5344CB8AC3E}">
        <p14:creationId xmlns:p14="http://schemas.microsoft.com/office/powerpoint/2010/main" val="17899409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617"/>
        <p:cNvGrpSpPr/>
        <p:nvPr/>
      </p:nvGrpSpPr>
      <p:grpSpPr>
        <a:xfrm>
          <a:off x="0" y="0"/>
          <a:ext cx="0" cy="0"/>
          <a:chOff x="0" y="0"/>
          <a:chExt cx="0" cy="0"/>
        </a:xfrm>
      </p:grpSpPr>
      <p:sp>
        <p:nvSpPr>
          <p:cNvPr id="1618" name="Google Shape;1618;p25"/>
          <p:cNvSpPr txBox="1">
            <a:spLocks noGrp="1"/>
          </p:cNvSpPr>
          <p:nvPr>
            <p:ph type="title"/>
          </p:nvPr>
        </p:nvSpPr>
        <p:spPr>
          <a:xfrm>
            <a:off x="1126050" y="1239475"/>
            <a:ext cx="298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19" name="Google Shape;1619;p25"/>
          <p:cNvSpPr txBox="1">
            <a:spLocks noGrp="1"/>
          </p:cNvSpPr>
          <p:nvPr>
            <p:ph type="title" idx="2" hasCustomPrompt="1"/>
          </p:nvPr>
        </p:nvSpPr>
        <p:spPr>
          <a:xfrm>
            <a:off x="1314300" y="409575"/>
            <a:ext cx="26100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b="1"/>
            </a:lvl1pPr>
            <a:lvl2pPr lvl="1" algn="ctr" rtl="0">
              <a:spcBef>
                <a:spcPts val="0"/>
              </a:spcBef>
              <a:spcAft>
                <a:spcPts val="0"/>
              </a:spcAft>
              <a:buSzPts val="11000"/>
              <a:buFont typeface="Poppins"/>
              <a:buNone/>
              <a:defRPr sz="11000" b="1">
                <a:latin typeface="Poppins"/>
                <a:ea typeface="Poppins"/>
                <a:cs typeface="Poppins"/>
                <a:sym typeface="Poppins"/>
              </a:defRPr>
            </a:lvl2pPr>
            <a:lvl3pPr lvl="2" algn="ctr" rtl="0">
              <a:spcBef>
                <a:spcPts val="0"/>
              </a:spcBef>
              <a:spcAft>
                <a:spcPts val="0"/>
              </a:spcAft>
              <a:buSzPts val="11000"/>
              <a:buFont typeface="Poppins"/>
              <a:buNone/>
              <a:defRPr sz="11000" b="1">
                <a:latin typeface="Poppins"/>
                <a:ea typeface="Poppins"/>
                <a:cs typeface="Poppins"/>
                <a:sym typeface="Poppins"/>
              </a:defRPr>
            </a:lvl3pPr>
            <a:lvl4pPr lvl="3" algn="ctr" rtl="0">
              <a:spcBef>
                <a:spcPts val="0"/>
              </a:spcBef>
              <a:spcAft>
                <a:spcPts val="0"/>
              </a:spcAft>
              <a:buSzPts val="11000"/>
              <a:buFont typeface="Poppins"/>
              <a:buNone/>
              <a:defRPr sz="11000" b="1">
                <a:latin typeface="Poppins"/>
                <a:ea typeface="Poppins"/>
                <a:cs typeface="Poppins"/>
                <a:sym typeface="Poppins"/>
              </a:defRPr>
            </a:lvl4pPr>
            <a:lvl5pPr lvl="4" algn="ctr" rtl="0">
              <a:spcBef>
                <a:spcPts val="0"/>
              </a:spcBef>
              <a:spcAft>
                <a:spcPts val="0"/>
              </a:spcAft>
              <a:buSzPts val="11000"/>
              <a:buFont typeface="Poppins"/>
              <a:buNone/>
              <a:defRPr sz="11000" b="1">
                <a:latin typeface="Poppins"/>
                <a:ea typeface="Poppins"/>
                <a:cs typeface="Poppins"/>
                <a:sym typeface="Poppins"/>
              </a:defRPr>
            </a:lvl5pPr>
            <a:lvl6pPr lvl="5" algn="ctr" rtl="0">
              <a:spcBef>
                <a:spcPts val="0"/>
              </a:spcBef>
              <a:spcAft>
                <a:spcPts val="0"/>
              </a:spcAft>
              <a:buSzPts val="11000"/>
              <a:buFont typeface="Poppins"/>
              <a:buNone/>
              <a:defRPr sz="11000" b="1">
                <a:latin typeface="Poppins"/>
                <a:ea typeface="Poppins"/>
                <a:cs typeface="Poppins"/>
                <a:sym typeface="Poppins"/>
              </a:defRPr>
            </a:lvl6pPr>
            <a:lvl7pPr lvl="6" algn="ctr" rtl="0">
              <a:spcBef>
                <a:spcPts val="0"/>
              </a:spcBef>
              <a:spcAft>
                <a:spcPts val="0"/>
              </a:spcAft>
              <a:buSzPts val="11000"/>
              <a:buFont typeface="Poppins"/>
              <a:buNone/>
              <a:defRPr sz="11000" b="1">
                <a:latin typeface="Poppins"/>
                <a:ea typeface="Poppins"/>
                <a:cs typeface="Poppins"/>
                <a:sym typeface="Poppins"/>
              </a:defRPr>
            </a:lvl7pPr>
            <a:lvl8pPr lvl="7" algn="ctr" rtl="0">
              <a:spcBef>
                <a:spcPts val="0"/>
              </a:spcBef>
              <a:spcAft>
                <a:spcPts val="0"/>
              </a:spcAft>
              <a:buSzPts val="11000"/>
              <a:buFont typeface="Poppins"/>
              <a:buNone/>
              <a:defRPr sz="11000" b="1">
                <a:latin typeface="Poppins"/>
                <a:ea typeface="Poppins"/>
                <a:cs typeface="Poppins"/>
                <a:sym typeface="Poppins"/>
              </a:defRPr>
            </a:lvl8pPr>
            <a:lvl9pPr lvl="8" algn="ctr" rtl="0">
              <a:spcBef>
                <a:spcPts val="0"/>
              </a:spcBef>
              <a:spcAft>
                <a:spcPts val="0"/>
              </a:spcAft>
              <a:buSzPts val="11000"/>
              <a:buFont typeface="Poppins"/>
              <a:buNone/>
              <a:defRPr sz="11000" b="1">
                <a:latin typeface="Poppins"/>
                <a:ea typeface="Poppins"/>
                <a:cs typeface="Poppins"/>
                <a:sym typeface="Poppins"/>
              </a:defRPr>
            </a:lvl9pPr>
          </a:lstStyle>
          <a:p>
            <a:r>
              <a:t>xx%</a:t>
            </a:r>
          </a:p>
        </p:txBody>
      </p:sp>
      <p:sp>
        <p:nvSpPr>
          <p:cNvPr id="1620" name="Google Shape;1620;p25"/>
          <p:cNvSpPr txBox="1">
            <a:spLocks noGrp="1"/>
          </p:cNvSpPr>
          <p:nvPr>
            <p:ph type="subTitle" idx="1"/>
          </p:nvPr>
        </p:nvSpPr>
        <p:spPr>
          <a:xfrm>
            <a:off x="1370850" y="1676400"/>
            <a:ext cx="24969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21" name="Google Shape;1621;p25"/>
          <p:cNvSpPr txBox="1">
            <a:spLocks noGrp="1"/>
          </p:cNvSpPr>
          <p:nvPr>
            <p:ph type="title" idx="3"/>
          </p:nvPr>
        </p:nvSpPr>
        <p:spPr>
          <a:xfrm>
            <a:off x="5012250" y="1239475"/>
            <a:ext cx="298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22" name="Google Shape;1622;p25"/>
          <p:cNvSpPr txBox="1">
            <a:spLocks noGrp="1"/>
          </p:cNvSpPr>
          <p:nvPr>
            <p:ph type="title" idx="4" hasCustomPrompt="1"/>
          </p:nvPr>
        </p:nvSpPr>
        <p:spPr>
          <a:xfrm>
            <a:off x="5200500" y="409575"/>
            <a:ext cx="26100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b="1"/>
            </a:lvl1pPr>
            <a:lvl2pPr lvl="1" algn="ctr" rtl="0">
              <a:spcBef>
                <a:spcPts val="0"/>
              </a:spcBef>
              <a:spcAft>
                <a:spcPts val="0"/>
              </a:spcAft>
              <a:buSzPts val="11000"/>
              <a:buFont typeface="Poppins"/>
              <a:buNone/>
              <a:defRPr sz="11000" b="1">
                <a:latin typeface="Poppins"/>
                <a:ea typeface="Poppins"/>
                <a:cs typeface="Poppins"/>
                <a:sym typeface="Poppins"/>
              </a:defRPr>
            </a:lvl2pPr>
            <a:lvl3pPr lvl="2" algn="ctr" rtl="0">
              <a:spcBef>
                <a:spcPts val="0"/>
              </a:spcBef>
              <a:spcAft>
                <a:spcPts val="0"/>
              </a:spcAft>
              <a:buSzPts val="11000"/>
              <a:buFont typeface="Poppins"/>
              <a:buNone/>
              <a:defRPr sz="11000" b="1">
                <a:latin typeface="Poppins"/>
                <a:ea typeface="Poppins"/>
                <a:cs typeface="Poppins"/>
                <a:sym typeface="Poppins"/>
              </a:defRPr>
            </a:lvl3pPr>
            <a:lvl4pPr lvl="3" algn="ctr" rtl="0">
              <a:spcBef>
                <a:spcPts val="0"/>
              </a:spcBef>
              <a:spcAft>
                <a:spcPts val="0"/>
              </a:spcAft>
              <a:buSzPts val="11000"/>
              <a:buFont typeface="Poppins"/>
              <a:buNone/>
              <a:defRPr sz="11000" b="1">
                <a:latin typeface="Poppins"/>
                <a:ea typeface="Poppins"/>
                <a:cs typeface="Poppins"/>
                <a:sym typeface="Poppins"/>
              </a:defRPr>
            </a:lvl4pPr>
            <a:lvl5pPr lvl="4" algn="ctr" rtl="0">
              <a:spcBef>
                <a:spcPts val="0"/>
              </a:spcBef>
              <a:spcAft>
                <a:spcPts val="0"/>
              </a:spcAft>
              <a:buSzPts val="11000"/>
              <a:buFont typeface="Poppins"/>
              <a:buNone/>
              <a:defRPr sz="11000" b="1">
                <a:latin typeface="Poppins"/>
                <a:ea typeface="Poppins"/>
                <a:cs typeface="Poppins"/>
                <a:sym typeface="Poppins"/>
              </a:defRPr>
            </a:lvl5pPr>
            <a:lvl6pPr lvl="5" algn="ctr" rtl="0">
              <a:spcBef>
                <a:spcPts val="0"/>
              </a:spcBef>
              <a:spcAft>
                <a:spcPts val="0"/>
              </a:spcAft>
              <a:buSzPts val="11000"/>
              <a:buFont typeface="Poppins"/>
              <a:buNone/>
              <a:defRPr sz="11000" b="1">
                <a:latin typeface="Poppins"/>
                <a:ea typeface="Poppins"/>
                <a:cs typeface="Poppins"/>
                <a:sym typeface="Poppins"/>
              </a:defRPr>
            </a:lvl6pPr>
            <a:lvl7pPr lvl="6" algn="ctr" rtl="0">
              <a:spcBef>
                <a:spcPts val="0"/>
              </a:spcBef>
              <a:spcAft>
                <a:spcPts val="0"/>
              </a:spcAft>
              <a:buSzPts val="11000"/>
              <a:buFont typeface="Poppins"/>
              <a:buNone/>
              <a:defRPr sz="11000" b="1">
                <a:latin typeface="Poppins"/>
                <a:ea typeface="Poppins"/>
                <a:cs typeface="Poppins"/>
                <a:sym typeface="Poppins"/>
              </a:defRPr>
            </a:lvl7pPr>
            <a:lvl8pPr lvl="7" algn="ctr" rtl="0">
              <a:spcBef>
                <a:spcPts val="0"/>
              </a:spcBef>
              <a:spcAft>
                <a:spcPts val="0"/>
              </a:spcAft>
              <a:buSzPts val="11000"/>
              <a:buFont typeface="Poppins"/>
              <a:buNone/>
              <a:defRPr sz="11000" b="1">
                <a:latin typeface="Poppins"/>
                <a:ea typeface="Poppins"/>
                <a:cs typeface="Poppins"/>
                <a:sym typeface="Poppins"/>
              </a:defRPr>
            </a:lvl8pPr>
            <a:lvl9pPr lvl="8" algn="ctr" rtl="0">
              <a:spcBef>
                <a:spcPts val="0"/>
              </a:spcBef>
              <a:spcAft>
                <a:spcPts val="0"/>
              </a:spcAft>
              <a:buSzPts val="11000"/>
              <a:buFont typeface="Poppins"/>
              <a:buNone/>
              <a:defRPr sz="11000" b="1">
                <a:latin typeface="Poppins"/>
                <a:ea typeface="Poppins"/>
                <a:cs typeface="Poppins"/>
                <a:sym typeface="Poppins"/>
              </a:defRPr>
            </a:lvl9pPr>
          </a:lstStyle>
          <a:p>
            <a:r>
              <a:t>xx%</a:t>
            </a:r>
          </a:p>
        </p:txBody>
      </p:sp>
      <p:sp>
        <p:nvSpPr>
          <p:cNvPr id="1623" name="Google Shape;1623;p25"/>
          <p:cNvSpPr txBox="1">
            <a:spLocks noGrp="1"/>
          </p:cNvSpPr>
          <p:nvPr>
            <p:ph type="subTitle" idx="5"/>
          </p:nvPr>
        </p:nvSpPr>
        <p:spPr>
          <a:xfrm>
            <a:off x="5257050" y="1676400"/>
            <a:ext cx="24969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24" name="Google Shape;1624;p25"/>
          <p:cNvSpPr txBox="1">
            <a:spLocks noGrp="1"/>
          </p:cNvSpPr>
          <p:nvPr>
            <p:ph type="title" idx="6"/>
          </p:nvPr>
        </p:nvSpPr>
        <p:spPr>
          <a:xfrm>
            <a:off x="1126050" y="3274675"/>
            <a:ext cx="298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25" name="Google Shape;1625;p25"/>
          <p:cNvSpPr txBox="1">
            <a:spLocks noGrp="1"/>
          </p:cNvSpPr>
          <p:nvPr>
            <p:ph type="title" idx="7" hasCustomPrompt="1"/>
          </p:nvPr>
        </p:nvSpPr>
        <p:spPr>
          <a:xfrm>
            <a:off x="1314300" y="2444775"/>
            <a:ext cx="26100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b="1"/>
            </a:lvl1pPr>
            <a:lvl2pPr lvl="1" algn="ctr" rtl="0">
              <a:spcBef>
                <a:spcPts val="0"/>
              </a:spcBef>
              <a:spcAft>
                <a:spcPts val="0"/>
              </a:spcAft>
              <a:buSzPts val="11000"/>
              <a:buFont typeface="Poppins"/>
              <a:buNone/>
              <a:defRPr sz="11000" b="1">
                <a:latin typeface="Poppins"/>
                <a:ea typeface="Poppins"/>
                <a:cs typeface="Poppins"/>
                <a:sym typeface="Poppins"/>
              </a:defRPr>
            </a:lvl2pPr>
            <a:lvl3pPr lvl="2" algn="ctr" rtl="0">
              <a:spcBef>
                <a:spcPts val="0"/>
              </a:spcBef>
              <a:spcAft>
                <a:spcPts val="0"/>
              </a:spcAft>
              <a:buSzPts val="11000"/>
              <a:buFont typeface="Poppins"/>
              <a:buNone/>
              <a:defRPr sz="11000" b="1">
                <a:latin typeface="Poppins"/>
                <a:ea typeface="Poppins"/>
                <a:cs typeface="Poppins"/>
                <a:sym typeface="Poppins"/>
              </a:defRPr>
            </a:lvl3pPr>
            <a:lvl4pPr lvl="3" algn="ctr" rtl="0">
              <a:spcBef>
                <a:spcPts val="0"/>
              </a:spcBef>
              <a:spcAft>
                <a:spcPts val="0"/>
              </a:spcAft>
              <a:buSzPts val="11000"/>
              <a:buFont typeface="Poppins"/>
              <a:buNone/>
              <a:defRPr sz="11000" b="1">
                <a:latin typeface="Poppins"/>
                <a:ea typeface="Poppins"/>
                <a:cs typeface="Poppins"/>
                <a:sym typeface="Poppins"/>
              </a:defRPr>
            </a:lvl4pPr>
            <a:lvl5pPr lvl="4" algn="ctr" rtl="0">
              <a:spcBef>
                <a:spcPts val="0"/>
              </a:spcBef>
              <a:spcAft>
                <a:spcPts val="0"/>
              </a:spcAft>
              <a:buSzPts val="11000"/>
              <a:buFont typeface="Poppins"/>
              <a:buNone/>
              <a:defRPr sz="11000" b="1">
                <a:latin typeface="Poppins"/>
                <a:ea typeface="Poppins"/>
                <a:cs typeface="Poppins"/>
                <a:sym typeface="Poppins"/>
              </a:defRPr>
            </a:lvl5pPr>
            <a:lvl6pPr lvl="5" algn="ctr" rtl="0">
              <a:spcBef>
                <a:spcPts val="0"/>
              </a:spcBef>
              <a:spcAft>
                <a:spcPts val="0"/>
              </a:spcAft>
              <a:buSzPts val="11000"/>
              <a:buFont typeface="Poppins"/>
              <a:buNone/>
              <a:defRPr sz="11000" b="1">
                <a:latin typeface="Poppins"/>
                <a:ea typeface="Poppins"/>
                <a:cs typeface="Poppins"/>
                <a:sym typeface="Poppins"/>
              </a:defRPr>
            </a:lvl6pPr>
            <a:lvl7pPr lvl="6" algn="ctr" rtl="0">
              <a:spcBef>
                <a:spcPts val="0"/>
              </a:spcBef>
              <a:spcAft>
                <a:spcPts val="0"/>
              </a:spcAft>
              <a:buSzPts val="11000"/>
              <a:buFont typeface="Poppins"/>
              <a:buNone/>
              <a:defRPr sz="11000" b="1">
                <a:latin typeface="Poppins"/>
                <a:ea typeface="Poppins"/>
                <a:cs typeface="Poppins"/>
                <a:sym typeface="Poppins"/>
              </a:defRPr>
            </a:lvl7pPr>
            <a:lvl8pPr lvl="7" algn="ctr" rtl="0">
              <a:spcBef>
                <a:spcPts val="0"/>
              </a:spcBef>
              <a:spcAft>
                <a:spcPts val="0"/>
              </a:spcAft>
              <a:buSzPts val="11000"/>
              <a:buFont typeface="Poppins"/>
              <a:buNone/>
              <a:defRPr sz="11000" b="1">
                <a:latin typeface="Poppins"/>
                <a:ea typeface="Poppins"/>
                <a:cs typeface="Poppins"/>
                <a:sym typeface="Poppins"/>
              </a:defRPr>
            </a:lvl8pPr>
            <a:lvl9pPr lvl="8" algn="ctr" rtl="0">
              <a:spcBef>
                <a:spcPts val="0"/>
              </a:spcBef>
              <a:spcAft>
                <a:spcPts val="0"/>
              </a:spcAft>
              <a:buSzPts val="11000"/>
              <a:buFont typeface="Poppins"/>
              <a:buNone/>
              <a:defRPr sz="11000" b="1">
                <a:latin typeface="Poppins"/>
                <a:ea typeface="Poppins"/>
                <a:cs typeface="Poppins"/>
                <a:sym typeface="Poppins"/>
              </a:defRPr>
            </a:lvl9pPr>
          </a:lstStyle>
          <a:p>
            <a:r>
              <a:t>xx%</a:t>
            </a:r>
          </a:p>
        </p:txBody>
      </p:sp>
      <p:sp>
        <p:nvSpPr>
          <p:cNvPr id="1626" name="Google Shape;1626;p25"/>
          <p:cNvSpPr txBox="1">
            <a:spLocks noGrp="1"/>
          </p:cNvSpPr>
          <p:nvPr>
            <p:ph type="subTitle" idx="8"/>
          </p:nvPr>
        </p:nvSpPr>
        <p:spPr>
          <a:xfrm>
            <a:off x="1370850" y="3711600"/>
            <a:ext cx="24969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27" name="Google Shape;1627;p25"/>
          <p:cNvSpPr txBox="1">
            <a:spLocks noGrp="1"/>
          </p:cNvSpPr>
          <p:nvPr>
            <p:ph type="title" idx="9"/>
          </p:nvPr>
        </p:nvSpPr>
        <p:spPr>
          <a:xfrm>
            <a:off x="5012250" y="3274675"/>
            <a:ext cx="298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28" name="Google Shape;1628;p25"/>
          <p:cNvSpPr txBox="1">
            <a:spLocks noGrp="1"/>
          </p:cNvSpPr>
          <p:nvPr>
            <p:ph type="title" idx="13" hasCustomPrompt="1"/>
          </p:nvPr>
        </p:nvSpPr>
        <p:spPr>
          <a:xfrm>
            <a:off x="5200500" y="2444775"/>
            <a:ext cx="26100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b="1"/>
            </a:lvl1pPr>
            <a:lvl2pPr lvl="1" algn="ctr" rtl="0">
              <a:spcBef>
                <a:spcPts val="0"/>
              </a:spcBef>
              <a:spcAft>
                <a:spcPts val="0"/>
              </a:spcAft>
              <a:buSzPts val="11000"/>
              <a:buFont typeface="Poppins"/>
              <a:buNone/>
              <a:defRPr sz="11000" b="1">
                <a:latin typeface="Poppins"/>
                <a:ea typeface="Poppins"/>
                <a:cs typeface="Poppins"/>
                <a:sym typeface="Poppins"/>
              </a:defRPr>
            </a:lvl2pPr>
            <a:lvl3pPr lvl="2" algn="ctr" rtl="0">
              <a:spcBef>
                <a:spcPts val="0"/>
              </a:spcBef>
              <a:spcAft>
                <a:spcPts val="0"/>
              </a:spcAft>
              <a:buSzPts val="11000"/>
              <a:buFont typeface="Poppins"/>
              <a:buNone/>
              <a:defRPr sz="11000" b="1">
                <a:latin typeface="Poppins"/>
                <a:ea typeface="Poppins"/>
                <a:cs typeface="Poppins"/>
                <a:sym typeface="Poppins"/>
              </a:defRPr>
            </a:lvl3pPr>
            <a:lvl4pPr lvl="3" algn="ctr" rtl="0">
              <a:spcBef>
                <a:spcPts val="0"/>
              </a:spcBef>
              <a:spcAft>
                <a:spcPts val="0"/>
              </a:spcAft>
              <a:buSzPts val="11000"/>
              <a:buFont typeface="Poppins"/>
              <a:buNone/>
              <a:defRPr sz="11000" b="1">
                <a:latin typeface="Poppins"/>
                <a:ea typeface="Poppins"/>
                <a:cs typeface="Poppins"/>
                <a:sym typeface="Poppins"/>
              </a:defRPr>
            </a:lvl4pPr>
            <a:lvl5pPr lvl="4" algn="ctr" rtl="0">
              <a:spcBef>
                <a:spcPts val="0"/>
              </a:spcBef>
              <a:spcAft>
                <a:spcPts val="0"/>
              </a:spcAft>
              <a:buSzPts val="11000"/>
              <a:buFont typeface="Poppins"/>
              <a:buNone/>
              <a:defRPr sz="11000" b="1">
                <a:latin typeface="Poppins"/>
                <a:ea typeface="Poppins"/>
                <a:cs typeface="Poppins"/>
                <a:sym typeface="Poppins"/>
              </a:defRPr>
            </a:lvl5pPr>
            <a:lvl6pPr lvl="5" algn="ctr" rtl="0">
              <a:spcBef>
                <a:spcPts val="0"/>
              </a:spcBef>
              <a:spcAft>
                <a:spcPts val="0"/>
              </a:spcAft>
              <a:buSzPts val="11000"/>
              <a:buFont typeface="Poppins"/>
              <a:buNone/>
              <a:defRPr sz="11000" b="1">
                <a:latin typeface="Poppins"/>
                <a:ea typeface="Poppins"/>
                <a:cs typeface="Poppins"/>
                <a:sym typeface="Poppins"/>
              </a:defRPr>
            </a:lvl6pPr>
            <a:lvl7pPr lvl="6" algn="ctr" rtl="0">
              <a:spcBef>
                <a:spcPts val="0"/>
              </a:spcBef>
              <a:spcAft>
                <a:spcPts val="0"/>
              </a:spcAft>
              <a:buSzPts val="11000"/>
              <a:buFont typeface="Poppins"/>
              <a:buNone/>
              <a:defRPr sz="11000" b="1">
                <a:latin typeface="Poppins"/>
                <a:ea typeface="Poppins"/>
                <a:cs typeface="Poppins"/>
                <a:sym typeface="Poppins"/>
              </a:defRPr>
            </a:lvl7pPr>
            <a:lvl8pPr lvl="7" algn="ctr" rtl="0">
              <a:spcBef>
                <a:spcPts val="0"/>
              </a:spcBef>
              <a:spcAft>
                <a:spcPts val="0"/>
              </a:spcAft>
              <a:buSzPts val="11000"/>
              <a:buFont typeface="Poppins"/>
              <a:buNone/>
              <a:defRPr sz="11000" b="1">
                <a:latin typeface="Poppins"/>
                <a:ea typeface="Poppins"/>
                <a:cs typeface="Poppins"/>
                <a:sym typeface="Poppins"/>
              </a:defRPr>
            </a:lvl8pPr>
            <a:lvl9pPr lvl="8" algn="ctr" rtl="0">
              <a:spcBef>
                <a:spcPts val="0"/>
              </a:spcBef>
              <a:spcAft>
                <a:spcPts val="0"/>
              </a:spcAft>
              <a:buSzPts val="11000"/>
              <a:buFont typeface="Poppins"/>
              <a:buNone/>
              <a:defRPr sz="11000" b="1">
                <a:latin typeface="Poppins"/>
                <a:ea typeface="Poppins"/>
                <a:cs typeface="Poppins"/>
                <a:sym typeface="Poppins"/>
              </a:defRPr>
            </a:lvl9pPr>
          </a:lstStyle>
          <a:p>
            <a:r>
              <a:t>xx%</a:t>
            </a:r>
          </a:p>
        </p:txBody>
      </p:sp>
      <p:sp>
        <p:nvSpPr>
          <p:cNvPr id="1629" name="Google Shape;1629;p25"/>
          <p:cNvSpPr txBox="1">
            <a:spLocks noGrp="1"/>
          </p:cNvSpPr>
          <p:nvPr>
            <p:ph type="subTitle" idx="14"/>
          </p:nvPr>
        </p:nvSpPr>
        <p:spPr>
          <a:xfrm>
            <a:off x="5257050" y="3711600"/>
            <a:ext cx="24969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1630" name="Google Shape;1630;p25"/>
          <p:cNvGrpSpPr/>
          <p:nvPr/>
        </p:nvGrpSpPr>
        <p:grpSpPr>
          <a:xfrm>
            <a:off x="-1289914" y="3847378"/>
            <a:ext cx="5081458" cy="2291921"/>
            <a:chOff x="5619200" y="4458200"/>
            <a:chExt cx="1647150" cy="742900"/>
          </a:xfrm>
        </p:grpSpPr>
        <p:sp>
          <p:nvSpPr>
            <p:cNvPr id="1631" name="Google Shape;1631;p25"/>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5"/>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5"/>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5"/>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5"/>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25"/>
          <p:cNvGrpSpPr/>
          <p:nvPr/>
        </p:nvGrpSpPr>
        <p:grpSpPr>
          <a:xfrm rot="10800000" flipH="1">
            <a:off x="6148690" y="-1042184"/>
            <a:ext cx="4256731" cy="2205454"/>
            <a:chOff x="4178350" y="2375050"/>
            <a:chExt cx="938350" cy="515775"/>
          </a:xfrm>
        </p:grpSpPr>
        <p:sp>
          <p:nvSpPr>
            <p:cNvPr id="1637" name="Google Shape;1637;p25"/>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5"/>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5"/>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5"/>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5"/>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5"/>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5"/>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25"/>
          <p:cNvGrpSpPr/>
          <p:nvPr/>
        </p:nvGrpSpPr>
        <p:grpSpPr>
          <a:xfrm>
            <a:off x="111850" y="1207775"/>
            <a:ext cx="700450" cy="636075"/>
            <a:chOff x="3652400" y="3788700"/>
            <a:chExt cx="700450" cy="636075"/>
          </a:xfrm>
        </p:grpSpPr>
        <p:sp>
          <p:nvSpPr>
            <p:cNvPr id="1645" name="Google Shape;1645;p25"/>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5"/>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5"/>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5"/>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5"/>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5"/>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5"/>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5"/>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5"/>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5"/>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5"/>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5"/>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5"/>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5"/>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5"/>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25"/>
          <p:cNvGrpSpPr/>
          <p:nvPr/>
        </p:nvGrpSpPr>
        <p:grpSpPr>
          <a:xfrm rot="-2328237">
            <a:off x="8085383" y="4198637"/>
            <a:ext cx="1546773" cy="2481612"/>
            <a:chOff x="2402100" y="3854125"/>
            <a:chExt cx="435600" cy="698825"/>
          </a:xfrm>
        </p:grpSpPr>
        <p:sp>
          <p:nvSpPr>
            <p:cNvPr id="1661" name="Google Shape;1661;p25"/>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5"/>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5"/>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5"/>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5"/>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5"/>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5"/>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5"/>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5"/>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5"/>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5"/>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5"/>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5"/>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4" name="Google Shape;1674;p25"/>
          <p:cNvSpPr/>
          <p:nvPr/>
        </p:nvSpPr>
        <p:spPr>
          <a:xfrm rot="10156090">
            <a:off x="-272109" y="-268359"/>
            <a:ext cx="1468398" cy="1313024"/>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5" name="Google Shape;1675;p25"/>
          <p:cNvGrpSpPr/>
          <p:nvPr/>
        </p:nvGrpSpPr>
        <p:grpSpPr>
          <a:xfrm rot="-1366232">
            <a:off x="8503460" y="3280683"/>
            <a:ext cx="1014294" cy="1600729"/>
            <a:chOff x="322650" y="2571325"/>
            <a:chExt cx="573100" cy="904450"/>
          </a:xfrm>
        </p:grpSpPr>
        <p:sp>
          <p:nvSpPr>
            <p:cNvPr id="1676" name="Google Shape;1676;p25"/>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5"/>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5"/>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5"/>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5"/>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5"/>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5"/>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25"/>
          <p:cNvGrpSpPr/>
          <p:nvPr/>
        </p:nvGrpSpPr>
        <p:grpSpPr>
          <a:xfrm>
            <a:off x="8429688" y="975913"/>
            <a:ext cx="610325" cy="417350"/>
            <a:chOff x="364525" y="2023775"/>
            <a:chExt cx="610325" cy="417350"/>
          </a:xfrm>
        </p:grpSpPr>
        <p:sp>
          <p:nvSpPr>
            <p:cNvPr id="1684" name="Google Shape;1684;p25"/>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5"/>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5"/>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5"/>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5"/>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5"/>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5"/>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5"/>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31519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67"/>
        <p:cNvGrpSpPr/>
        <p:nvPr/>
      </p:nvGrpSpPr>
      <p:grpSpPr>
        <a:xfrm>
          <a:off x="0" y="0"/>
          <a:ext cx="0" cy="0"/>
          <a:chOff x="0" y="0"/>
          <a:chExt cx="0" cy="0"/>
        </a:xfrm>
      </p:grpSpPr>
      <p:sp>
        <p:nvSpPr>
          <p:cNvPr id="768" name="Google Shape;768;p5"/>
          <p:cNvSpPr txBox="1">
            <a:spLocks noGrp="1"/>
          </p:cNvSpPr>
          <p:nvPr>
            <p:ph type="title"/>
          </p:nvPr>
        </p:nvSpPr>
        <p:spPr>
          <a:xfrm>
            <a:off x="714300" y="545750"/>
            <a:ext cx="7720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69" name="Google Shape;769;p5"/>
          <p:cNvSpPr txBox="1">
            <a:spLocks noGrp="1"/>
          </p:cNvSpPr>
          <p:nvPr>
            <p:ph type="body" idx="1"/>
          </p:nvPr>
        </p:nvSpPr>
        <p:spPr>
          <a:xfrm>
            <a:off x="709500" y="1152475"/>
            <a:ext cx="36021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770" name="Google Shape;770;p5"/>
          <p:cNvSpPr txBox="1">
            <a:spLocks noGrp="1"/>
          </p:cNvSpPr>
          <p:nvPr>
            <p:ph type="body" idx="2"/>
          </p:nvPr>
        </p:nvSpPr>
        <p:spPr>
          <a:xfrm>
            <a:off x="4832400" y="1152475"/>
            <a:ext cx="36021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771" name="Google Shape;771;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solidFill>
                <a:schemeClr val="dk1"/>
              </a:solidFill>
            </a:endParaRPr>
          </a:p>
        </p:txBody>
      </p:sp>
      <p:grpSp>
        <p:nvGrpSpPr>
          <p:cNvPr id="772" name="Google Shape;772;p5"/>
          <p:cNvGrpSpPr/>
          <p:nvPr/>
        </p:nvGrpSpPr>
        <p:grpSpPr>
          <a:xfrm>
            <a:off x="5158390" y="4420747"/>
            <a:ext cx="5152105" cy="2831811"/>
            <a:chOff x="4178350" y="2375050"/>
            <a:chExt cx="938350" cy="515775"/>
          </a:xfrm>
        </p:grpSpPr>
        <p:sp>
          <p:nvSpPr>
            <p:cNvPr id="773" name="Google Shape;773;p5"/>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5"/>
          <p:cNvSpPr/>
          <p:nvPr/>
        </p:nvSpPr>
        <p:spPr>
          <a:xfrm rot="250">
            <a:off x="4216749" y="4568933"/>
            <a:ext cx="1515726" cy="1355247"/>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5"/>
          <p:cNvGrpSpPr/>
          <p:nvPr/>
        </p:nvGrpSpPr>
        <p:grpSpPr>
          <a:xfrm>
            <a:off x="-755102" y="-2627035"/>
            <a:ext cx="3602094" cy="3253055"/>
            <a:chOff x="1992250" y="544500"/>
            <a:chExt cx="1080250" cy="975575"/>
          </a:xfrm>
        </p:grpSpPr>
        <p:sp>
          <p:nvSpPr>
            <p:cNvPr id="782" name="Google Shape;782;p5"/>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5"/>
          <p:cNvGrpSpPr/>
          <p:nvPr/>
        </p:nvGrpSpPr>
        <p:grpSpPr>
          <a:xfrm rot="9965767">
            <a:off x="8251060" y="-1707548"/>
            <a:ext cx="1296283" cy="3533031"/>
            <a:chOff x="10084800" y="4174013"/>
            <a:chExt cx="585175" cy="1594900"/>
          </a:xfrm>
        </p:grpSpPr>
        <p:sp>
          <p:nvSpPr>
            <p:cNvPr id="785" name="Google Shape;785;p5"/>
            <p:cNvSpPr/>
            <p:nvPr/>
          </p:nvSpPr>
          <p:spPr>
            <a:xfrm>
              <a:off x="10201075" y="4663100"/>
              <a:ext cx="103750" cy="217325"/>
            </a:xfrm>
            <a:custGeom>
              <a:avLst/>
              <a:gdLst/>
              <a:ahLst/>
              <a:cxnLst/>
              <a:rect l="l" t="t" r="r" b="b"/>
              <a:pathLst>
                <a:path w="4150" h="8693" extrusionOk="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5"/>
            <p:cNvGrpSpPr/>
            <p:nvPr/>
          </p:nvGrpSpPr>
          <p:grpSpPr>
            <a:xfrm>
              <a:off x="10084800" y="4174013"/>
              <a:ext cx="585175" cy="1594900"/>
              <a:chOff x="1833925" y="1604075"/>
              <a:chExt cx="585175" cy="1594900"/>
            </a:xfrm>
          </p:grpSpPr>
          <p:sp>
            <p:nvSpPr>
              <p:cNvPr id="787" name="Google Shape;787;p5"/>
              <p:cNvSpPr/>
              <p:nvPr/>
            </p:nvSpPr>
            <p:spPr>
              <a:xfrm>
                <a:off x="2027925" y="1604075"/>
                <a:ext cx="134950" cy="358975"/>
              </a:xfrm>
              <a:custGeom>
                <a:avLst/>
                <a:gdLst/>
                <a:ahLst/>
                <a:cxnLst/>
                <a:rect l="l" t="t" r="r" b="b"/>
                <a:pathLst>
                  <a:path w="5398" h="14359" extrusionOk="0">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
              <p:cNvSpPr/>
              <p:nvPr/>
            </p:nvSpPr>
            <p:spPr>
              <a:xfrm>
                <a:off x="1884475" y="1870300"/>
                <a:ext cx="202725" cy="108300"/>
              </a:xfrm>
              <a:custGeom>
                <a:avLst/>
                <a:gdLst/>
                <a:ahLst/>
                <a:cxnLst/>
                <a:rect l="l" t="t" r="r" b="b"/>
                <a:pathLst>
                  <a:path w="8109" h="4332" extrusionOk="0">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
              <p:cNvSpPr/>
              <p:nvPr/>
            </p:nvSpPr>
            <p:spPr>
              <a:xfrm>
                <a:off x="2086025" y="1908300"/>
                <a:ext cx="295550" cy="250075"/>
              </a:xfrm>
              <a:custGeom>
                <a:avLst/>
                <a:gdLst/>
                <a:ahLst/>
                <a:cxnLst/>
                <a:rect l="l" t="t" r="r" b="b"/>
                <a:pathLst>
                  <a:path w="11822" h="10003" extrusionOk="0">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
              <p:cNvSpPr/>
              <p:nvPr/>
            </p:nvSpPr>
            <p:spPr>
              <a:xfrm>
                <a:off x="2085050" y="2026925"/>
                <a:ext cx="159325" cy="134975"/>
              </a:xfrm>
              <a:custGeom>
                <a:avLst/>
                <a:gdLst/>
                <a:ahLst/>
                <a:cxnLst/>
                <a:rect l="l" t="t" r="r" b="b"/>
                <a:pathLst>
                  <a:path w="6373" h="5399" extrusionOk="0">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
              <p:cNvSpPr/>
              <p:nvPr/>
            </p:nvSpPr>
            <p:spPr>
              <a:xfrm>
                <a:off x="1884125" y="1950475"/>
                <a:ext cx="191100" cy="386625"/>
              </a:xfrm>
              <a:custGeom>
                <a:avLst/>
                <a:gdLst/>
                <a:ahLst/>
                <a:cxnLst/>
                <a:rect l="l" t="t" r="r" b="b"/>
                <a:pathLst>
                  <a:path w="7644" h="15465" extrusionOk="0">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
              <p:cNvSpPr/>
              <p:nvPr/>
            </p:nvSpPr>
            <p:spPr>
              <a:xfrm>
                <a:off x="2047325" y="1954175"/>
                <a:ext cx="256350" cy="1244800"/>
              </a:xfrm>
              <a:custGeom>
                <a:avLst/>
                <a:gdLst/>
                <a:ahLst/>
                <a:cxnLst/>
                <a:rect l="l" t="t" r="r" b="b"/>
                <a:pathLst>
                  <a:path w="10254" h="49792" extrusionOk="0">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
              <p:cNvSpPr/>
              <p:nvPr/>
            </p:nvSpPr>
            <p:spPr>
              <a:xfrm>
                <a:off x="2075975" y="2144550"/>
                <a:ext cx="192150" cy="415100"/>
              </a:xfrm>
              <a:custGeom>
                <a:avLst/>
                <a:gdLst/>
                <a:ahLst/>
                <a:cxnLst/>
                <a:rect l="l" t="t" r="r" b="b"/>
                <a:pathLst>
                  <a:path w="7686" h="16604" extrusionOk="0">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
              <p:cNvSpPr/>
              <p:nvPr/>
            </p:nvSpPr>
            <p:spPr>
              <a:xfrm>
                <a:off x="2077275" y="2314125"/>
                <a:ext cx="115650" cy="243800"/>
              </a:xfrm>
              <a:custGeom>
                <a:avLst/>
                <a:gdLst/>
                <a:ahLst/>
                <a:cxnLst/>
                <a:rect l="l" t="t" r="r" b="b"/>
                <a:pathLst>
                  <a:path w="4626" h="9752" extrusionOk="0">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
              <p:cNvSpPr/>
              <p:nvPr/>
            </p:nvSpPr>
            <p:spPr>
              <a:xfrm>
                <a:off x="1833925" y="2362025"/>
                <a:ext cx="281650" cy="341550"/>
              </a:xfrm>
              <a:custGeom>
                <a:avLst/>
                <a:gdLst/>
                <a:ahLst/>
                <a:cxnLst/>
                <a:rect l="l" t="t" r="r" b="b"/>
                <a:pathLst>
                  <a:path w="11266" h="13662" extrusionOk="0">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
              <p:cNvSpPr/>
              <p:nvPr/>
            </p:nvSpPr>
            <p:spPr>
              <a:xfrm>
                <a:off x="1944625" y="2496250"/>
                <a:ext cx="165325" cy="203425"/>
              </a:xfrm>
              <a:custGeom>
                <a:avLst/>
                <a:gdLst/>
                <a:ahLst/>
                <a:cxnLst/>
                <a:rect l="l" t="t" r="r" b="b"/>
                <a:pathLst>
                  <a:path w="6613" h="8137" extrusionOk="0">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
              <p:cNvSpPr/>
              <p:nvPr/>
            </p:nvSpPr>
            <p:spPr>
              <a:xfrm>
                <a:off x="2157425" y="2486025"/>
                <a:ext cx="261675" cy="438775"/>
              </a:xfrm>
              <a:custGeom>
                <a:avLst/>
                <a:gdLst/>
                <a:ahLst/>
                <a:cxnLst/>
                <a:rect l="l" t="t" r="r" b="b"/>
                <a:pathLst>
                  <a:path w="10467" h="17551" extrusionOk="0">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
              <p:cNvSpPr/>
              <p:nvPr/>
            </p:nvSpPr>
            <p:spPr>
              <a:xfrm>
                <a:off x="1912550" y="2653825"/>
                <a:ext cx="256550" cy="268300"/>
              </a:xfrm>
              <a:custGeom>
                <a:avLst/>
                <a:gdLst/>
                <a:ahLst/>
                <a:cxnLst/>
                <a:rect l="l" t="t" r="r" b="b"/>
                <a:pathLst>
                  <a:path w="10262" h="10732" extrusionOk="0">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
              <p:cNvSpPr/>
              <p:nvPr/>
            </p:nvSpPr>
            <p:spPr>
              <a:xfrm>
                <a:off x="1997875" y="2774225"/>
                <a:ext cx="169450" cy="146250"/>
              </a:xfrm>
              <a:custGeom>
                <a:avLst/>
                <a:gdLst/>
                <a:ahLst/>
                <a:cxnLst/>
                <a:rect l="l" t="t" r="r" b="b"/>
                <a:pathLst>
                  <a:path w="6778" h="5850" extrusionOk="0">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0" name="Google Shape;800;p5"/>
          <p:cNvGrpSpPr/>
          <p:nvPr/>
        </p:nvGrpSpPr>
        <p:grpSpPr>
          <a:xfrm>
            <a:off x="5861950" y="4553275"/>
            <a:ext cx="700450" cy="636075"/>
            <a:chOff x="3652400" y="3788700"/>
            <a:chExt cx="700450" cy="636075"/>
          </a:xfrm>
        </p:grpSpPr>
        <p:sp>
          <p:nvSpPr>
            <p:cNvPr id="801" name="Google Shape;801;p5"/>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5"/>
          <p:cNvGrpSpPr/>
          <p:nvPr/>
        </p:nvGrpSpPr>
        <p:grpSpPr>
          <a:xfrm rot="-1958260">
            <a:off x="8555882" y="3984798"/>
            <a:ext cx="686618" cy="1211092"/>
            <a:chOff x="2797700" y="3217325"/>
            <a:chExt cx="682725" cy="1204225"/>
          </a:xfrm>
        </p:grpSpPr>
        <p:sp>
          <p:nvSpPr>
            <p:cNvPr id="817" name="Google Shape;817;p5"/>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ly Title">
  <p:cSld name="Only Title">
    <p:spTree>
      <p:nvGrpSpPr>
        <p:cNvPr id="1" name="Shape 1692"/>
        <p:cNvGrpSpPr/>
        <p:nvPr/>
      </p:nvGrpSpPr>
      <p:grpSpPr>
        <a:xfrm>
          <a:off x="0" y="0"/>
          <a:ext cx="0" cy="0"/>
          <a:chOff x="0" y="0"/>
          <a:chExt cx="0" cy="0"/>
        </a:xfrm>
      </p:grpSpPr>
      <p:grpSp>
        <p:nvGrpSpPr>
          <p:cNvPr id="1693" name="Google Shape;1693;p26"/>
          <p:cNvGrpSpPr/>
          <p:nvPr/>
        </p:nvGrpSpPr>
        <p:grpSpPr>
          <a:xfrm rot="10800000" flipH="1">
            <a:off x="-2094831" y="-848617"/>
            <a:ext cx="6467864" cy="2656239"/>
            <a:chOff x="5619200" y="4458200"/>
            <a:chExt cx="1647150" cy="742900"/>
          </a:xfrm>
        </p:grpSpPr>
        <p:sp>
          <p:nvSpPr>
            <p:cNvPr id="1694" name="Google Shape;1694;p26"/>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6"/>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6"/>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6"/>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6"/>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26"/>
          <p:cNvGrpSpPr/>
          <p:nvPr/>
        </p:nvGrpSpPr>
        <p:grpSpPr>
          <a:xfrm>
            <a:off x="170572" y="3531890"/>
            <a:ext cx="4519000" cy="2428630"/>
            <a:chOff x="4178350" y="2375050"/>
            <a:chExt cx="938350" cy="515775"/>
          </a:xfrm>
        </p:grpSpPr>
        <p:sp>
          <p:nvSpPr>
            <p:cNvPr id="1700" name="Google Shape;1700;p26"/>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6"/>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6"/>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6"/>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6"/>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6"/>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6"/>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26"/>
          <p:cNvGrpSpPr/>
          <p:nvPr/>
        </p:nvGrpSpPr>
        <p:grpSpPr>
          <a:xfrm rot="-423650">
            <a:off x="-1188125" y="3188595"/>
            <a:ext cx="2662512" cy="2828603"/>
            <a:chOff x="4159600" y="887163"/>
            <a:chExt cx="1265600" cy="1344550"/>
          </a:xfrm>
        </p:grpSpPr>
        <p:sp>
          <p:nvSpPr>
            <p:cNvPr id="1708" name="Google Shape;1708;p26"/>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6"/>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6"/>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6"/>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6"/>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6"/>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6"/>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6"/>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6"/>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6"/>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6"/>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6"/>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6"/>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6"/>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6"/>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6"/>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6"/>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6"/>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6"/>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6"/>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6"/>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6"/>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6"/>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6"/>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6"/>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6"/>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6"/>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6"/>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6"/>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6"/>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6"/>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6"/>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6"/>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6"/>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6"/>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6"/>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6"/>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6"/>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6"/>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6"/>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6"/>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6"/>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6"/>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6"/>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6"/>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6"/>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6"/>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6"/>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6"/>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6"/>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6"/>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6"/>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6"/>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6"/>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6"/>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6"/>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6"/>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6"/>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6"/>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6"/>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6"/>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6"/>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6"/>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6"/>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6"/>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6"/>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6"/>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6"/>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6"/>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6"/>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6"/>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6"/>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6"/>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6"/>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6"/>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6"/>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6"/>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6"/>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6"/>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6"/>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6"/>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6"/>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6"/>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6"/>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6"/>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6"/>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6"/>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6"/>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6"/>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6"/>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6"/>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6"/>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6"/>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6"/>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6"/>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6"/>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6"/>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6"/>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6"/>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6"/>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6"/>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6"/>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6"/>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6"/>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6"/>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3" name="Google Shape;1813;p26"/>
          <p:cNvGrpSpPr/>
          <p:nvPr/>
        </p:nvGrpSpPr>
        <p:grpSpPr>
          <a:xfrm rot="-10163243">
            <a:off x="-354404" y="-133329"/>
            <a:ext cx="1386418" cy="2334096"/>
            <a:chOff x="3026750" y="1552825"/>
            <a:chExt cx="1108700" cy="1867600"/>
          </a:xfrm>
        </p:grpSpPr>
        <p:sp>
          <p:nvSpPr>
            <p:cNvPr id="1814" name="Google Shape;1814;p26"/>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6"/>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6"/>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6"/>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6"/>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6"/>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6"/>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6"/>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6"/>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6"/>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6"/>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6"/>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6"/>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6"/>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6"/>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6"/>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6"/>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6"/>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6"/>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3" name="Google Shape;1833;p26"/>
          <p:cNvGrpSpPr/>
          <p:nvPr/>
        </p:nvGrpSpPr>
        <p:grpSpPr>
          <a:xfrm rot="-10011506">
            <a:off x="8529635" y="-341539"/>
            <a:ext cx="922899" cy="1480674"/>
            <a:chOff x="2402100" y="3854125"/>
            <a:chExt cx="435600" cy="698825"/>
          </a:xfrm>
        </p:grpSpPr>
        <p:sp>
          <p:nvSpPr>
            <p:cNvPr id="1834" name="Google Shape;1834;p26"/>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6"/>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6"/>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6"/>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6"/>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6"/>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6"/>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6"/>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6"/>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6"/>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6"/>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6"/>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6"/>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26"/>
          <p:cNvGrpSpPr/>
          <p:nvPr/>
        </p:nvGrpSpPr>
        <p:grpSpPr>
          <a:xfrm>
            <a:off x="8495813" y="4058044"/>
            <a:ext cx="846716" cy="1493480"/>
            <a:chOff x="2797700" y="3217325"/>
            <a:chExt cx="682725" cy="1204225"/>
          </a:xfrm>
        </p:grpSpPr>
        <p:sp>
          <p:nvSpPr>
            <p:cNvPr id="1848" name="Google Shape;1848;p26"/>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6"/>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6"/>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6"/>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6"/>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6"/>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6"/>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5" name="Google Shape;1855;p26"/>
          <p:cNvGrpSpPr/>
          <p:nvPr/>
        </p:nvGrpSpPr>
        <p:grpSpPr>
          <a:xfrm rot="10800000">
            <a:off x="7485622" y="-1132524"/>
            <a:ext cx="1010203" cy="1594184"/>
            <a:chOff x="322650" y="2571325"/>
            <a:chExt cx="573100" cy="904450"/>
          </a:xfrm>
        </p:grpSpPr>
        <p:sp>
          <p:nvSpPr>
            <p:cNvPr id="1856" name="Google Shape;1856;p26"/>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6"/>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6"/>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6"/>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6"/>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6"/>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6"/>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3" name="Google Shape;1863;p26"/>
          <p:cNvGrpSpPr/>
          <p:nvPr/>
        </p:nvGrpSpPr>
        <p:grpSpPr>
          <a:xfrm>
            <a:off x="2881963" y="715675"/>
            <a:ext cx="700450" cy="636075"/>
            <a:chOff x="3652400" y="3788700"/>
            <a:chExt cx="700450" cy="636075"/>
          </a:xfrm>
        </p:grpSpPr>
        <p:sp>
          <p:nvSpPr>
            <p:cNvPr id="1864" name="Google Shape;1864;p26"/>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6"/>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6"/>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6"/>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6"/>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6"/>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6"/>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6"/>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6"/>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6"/>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6"/>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6"/>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6"/>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6"/>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6"/>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9" name="Google Shape;1879;p26"/>
          <p:cNvSpPr txBox="1">
            <a:spLocks noGrp="1"/>
          </p:cNvSpPr>
          <p:nvPr>
            <p:ph type="body" idx="1"/>
          </p:nvPr>
        </p:nvSpPr>
        <p:spPr>
          <a:xfrm>
            <a:off x="829125" y="2205750"/>
            <a:ext cx="3201900" cy="9135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algn="r" rtl="0">
              <a:spcBef>
                <a:spcPts val="1600"/>
              </a:spcBef>
              <a:spcAft>
                <a:spcPts val="0"/>
              </a:spcAft>
              <a:buSzPts val="1400"/>
              <a:buChar char="○"/>
              <a:defRPr/>
            </a:lvl2pPr>
            <a:lvl3pPr marL="1371600" lvl="2" indent="-317500" algn="r" rtl="0">
              <a:spcBef>
                <a:spcPts val="1600"/>
              </a:spcBef>
              <a:spcAft>
                <a:spcPts val="0"/>
              </a:spcAft>
              <a:buSzPts val="1400"/>
              <a:buChar char="■"/>
              <a:defRPr/>
            </a:lvl3pPr>
            <a:lvl4pPr marL="1828800" lvl="3" indent="-317500" algn="r"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algn="r" rtl="0">
              <a:spcBef>
                <a:spcPts val="1600"/>
              </a:spcBef>
              <a:spcAft>
                <a:spcPts val="0"/>
              </a:spcAft>
              <a:buSzPts val="1400"/>
              <a:buChar char="■"/>
              <a:defRPr/>
            </a:lvl6pPr>
            <a:lvl7pPr marL="3200400" lvl="6" indent="-317500" algn="r" rtl="0">
              <a:spcBef>
                <a:spcPts val="1600"/>
              </a:spcBef>
              <a:spcAft>
                <a:spcPts val="0"/>
              </a:spcAft>
              <a:buSzPts val="1400"/>
              <a:buChar char="●"/>
              <a:defRPr/>
            </a:lvl7pPr>
            <a:lvl8pPr marL="3657600" lvl="7" indent="-317500" algn="r" rtl="0">
              <a:spcBef>
                <a:spcPts val="1600"/>
              </a:spcBef>
              <a:spcAft>
                <a:spcPts val="0"/>
              </a:spcAft>
              <a:buSzPts val="1400"/>
              <a:buChar char="○"/>
              <a:defRPr/>
            </a:lvl8pPr>
            <a:lvl9pPr marL="4114800" lvl="8" indent="-317500" algn="r" rtl="0">
              <a:spcBef>
                <a:spcPts val="1600"/>
              </a:spcBef>
              <a:spcAft>
                <a:spcPts val="1600"/>
              </a:spcAft>
              <a:buSzPts val="1400"/>
              <a:buChar char="■"/>
              <a:defRPr/>
            </a:lvl9pPr>
          </a:lstStyle>
          <a:p>
            <a:endParaRPr/>
          </a:p>
        </p:txBody>
      </p:sp>
      <p:sp>
        <p:nvSpPr>
          <p:cNvPr id="1880" name="Google Shape;1880;p26"/>
          <p:cNvSpPr txBox="1">
            <a:spLocks noGrp="1"/>
          </p:cNvSpPr>
          <p:nvPr>
            <p:ph type="title"/>
          </p:nvPr>
        </p:nvSpPr>
        <p:spPr>
          <a:xfrm>
            <a:off x="5319900" y="1757163"/>
            <a:ext cx="31098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700"/>
              <a:buNone/>
              <a:defRPr sz="3700" b="1"/>
            </a:lvl1pPr>
            <a:lvl2pPr lvl="1" algn="r" rtl="0">
              <a:spcBef>
                <a:spcPts val="0"/>
              </a:spcBef>
              <a:spcAft>
                <a:spcPts val="0"/>
              </a:spcAft>
              <a:buSzPts val="3700"/>
              <a:buNone/>
              <a:defRPr sz="3700"/>
            </a:lvl2pPr>
            <a:lvl3pPr lvl="2" algn="r" rtl="0">
              <a:spcBef>
                <a:spcPts val="0"/>
              </a:spcBef>
              <a:spcAft>
                <a:spcPts val="0"/>
              </a:spcAft>
              <a:buSzPts val="3700"/>
              <a:buNone/>
              <a:defRPr sz="3700"/>
            </a:lvl3pPr>
            <a:lvl4pPr lvl="3" algn="r" rtl="0">
              <a:spcBef>
                <a:spcPts val="0"/>
              </a:spcBef>
              <a:spcAft>
                <a:spcPts val="0"/>
              </a:spcAft>
              <a:buSzPts val="3700"/>
              <a:buNone/>
              <a:defRPr sz="3700"/>
            </a:lvl4pPr>
            <a:lvl5pPr lvl="4" algn="r" rtl="0">
              <a:spcBef>
                <a:spcPts val="0"/>
              </a:spcBef>
              <a:spcAft>
                <a:spcPts val="0"/>
              </a:spcAft>
              <a:buSzPts val="3700"/>
              <a:buNone/>
              <a:defRPr sz="3700"/>
            </a:lvl5pPr>
            <a:lvl6pPr lvl="5" algn="r" rtl="0">
              <a:spcBef>
                <a:spcPts val="0"/>
              </a:spcBef>
              <a:spcAft>
                <a:spcPts val="0"/>
              </a:spcAft>
              <a:buSzPts val="3700"/>
              <a:buNone/>
              <a:defRPr sz="3700"/>
            </a:lvl6pPr>
            <a:lvl7pPr lvl="6" algn="r" rtl="0">
              <a:spcBef>
                <a:spcPts val="0"/>
              </a:spcBef>
              <a:spcAft>
                <a:spcPts val="0"/>
              </a:spcAft>
              <a:buSzPts val="3700"/>
              <a:buNone/>
              <a:defRPr sz="3700"/>
            </a:lvl7pPr>
            <a:lvl8pPr lvl="7" algn="r" rtl="0">
              <a:spcBef>
                <a:spcPts val="0"/>
              </a:spcBef>
              <a:spcAft>
                <a:spcPts val="0"/>
              </a:spcAft>
              <a:buSzPts val="3700"/>
              <a:buNone/>
              <a:defRPr sz="3700"/>
            </a:lvl8pPr>
            <a:lvl9pPr lvl="8" algn="r" rtl="0">
              <a:spcBef>
                <a:spcPts val="0"/>
              </a:spcBef>
              <a:spcAft>
                <a:spcPts val="0"/>
              </a:spcAft>
              <a:buSzPts val="3700"/>
              <a:buNone/>
              <a:defRPr sz="3700"/>
            </a:lvl9pPr>
          </a:lstStyle>
          <a:p>
            <a:endParaRPr/>
          </a:p>
        </p:txBody>
      </p:sp>
    </p:spTree>
    <p:extLst>
      <p:ext uri="{BB962C8B-B14F-4D97-AF65-F5344CB8AC3E}">
        <p14:creationId xmlns:p14="http://schemas.microsoft.com/office/powerpoint/2010/main" val="9842384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
  <p:cSld name="title and four columns ">
    <p:spTree>
      <p:nvGrpSpPr>
        <p:cNvPr id="1" name="Shape 1881"/>
        <p:cNvGrpSpPr/>
        <p:nvPr/>
      </p:nvGrpSpPr>
      <p:grpSpPr>
        <a:xfrm>
          <a:off x="0" y="0"/>
          <a:ext cx="0" cy="0"/>
          <a:chOff x="0" y="0"/>
          <a:chExt cx="0" cy="0"/>
        </a:xfrm>
      </p:grpSpPr>
      <p:sp>
        <p:nvSpPr>
          <p:cNvPr id="1882" name="Google Shape;1882;p27"/>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3" name="Google Shape;1883;p27"/>
          <p:cNvSpPr txBox="1">
            <a:spLocks noGrp="1"/>
          </p:cNvSpPr>
          <p:nvPr>
            <p:ph type="title" idx="2"/>
          </p:nvPr>
        </p:nvSpPr>
        <p:spPr>
          <a:xfrm>
            <a:off x="714299" y="2322989"/>
            <a:ext cx="175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SemiBold"/>
              <a:buNone/>
              <a:defRPr sz="1500">
                <a:latin typeface="Poppins SemiBold"/>
                <a:ea typeface="Poppins SemiBold"/>
                <a:cs typeface="Poppins SemiBold"/>
                <a:sym typeface="Poppins SemiBold"/>
              </a:defRPr>
            </a:lvl1pPr>
            <a:lvl2pPr lvl="1" algn="ctr" rtl="0">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algn="ctr" rtl="0">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algn="ctr" rtl="0">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algn="ctr" rtl="0">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algn="ctr" rtl="0">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algn="ctr" rtl="0">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algn="ctr" rtl="0">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algn="ctr" rtl="0">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a:endParaRPr/>
          </a:p>
        </p:txBody>
      </p:sp>
      <p:sp>
        <p:nvSpPr>
          <p:cNvPr id="1884" name="Google Shape;1884;p27"/>
          <p:cNvSpPr txBox="1">
            <a:spLocks noGrp="1"/>
          </p:cNvSpPr>
          <p:nvPr>
            <p:ph type="subTitle" idx="1"/>
          </p:nvPr>
        </p:nvSpPr>
        <p:spPr>
          <a:xfrm>
            <a:off x="857852" y="2659451"/>
            <a:ext cx="14643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a:endParaRPr/>
          </a:p>
        </p:txBody>
      </p:sp>
      <p:sp>
        <p:nvSpPr>
          <p:cNvPr id="1885" name="Google Shape;1885;p27"/>
          <p:cNvSpPr txBox="1">
            <a:spLocks noGrp="1"/>
          </p:cNvSpPr>
          <p:nvPr>
            <p:ph type="title" idx="3"/>
          </p:nvPr>
        </p:nvSpPr>
        <p:spPr>
          <a:xfrm>
            <a:off x="2731844" y="2322989"/>
            <a:ext cx="175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SemiBold"/>
              <a:buNone/>
              <a:defRPr sz="1500">
                <a:latin typeface="Poppins SemiBold"/>
                <a:ea typeface="Poppins SemiBold"/>
                <a:cs typeface="Poppins SemiBold"/>
                <a:sym typeface="Poppins SemiBold"/>
              </a:defRPr>
            </a:lvl1pPr>
            <a:lvl2pPr lvl="1" algn="ctr" rtl="0">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algn="ctr" rtl="0">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algn="ctr" rtl="0">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algn="ctr" rtl="0">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algn="ctr" rtl="0">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algn="ctr" rtl="0">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algn="ctr" rtl="0">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algn="ctr" rtl="0">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a:endParaRPr/>
          </a:p>
        </p:txBody>
      </p:sp>
      <p:sp>
        <p:nvSpPr>
          <p:cNvPr id="1886" name="Google Shape;1886;p27"/>
          <p:cNvSpPr txBox="1">
            <a:spLocks noGrp="1"/>
          </p:cNvSpPr>
          <p:nvPr>
            <p:ph type="subTitle" idx="4"/>
          </p:nvPr>
        </p:nvSpPr>
        <p:spPr>
          <a:xfrm>
            <a:off x="2875396" y="2659451"/>
            <a:ext cx="14643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a:endParaRPr/>
          </a:p>
        </p:txBody>
      </p:sp>
      <p:grpSp>
        <p:nvGrpSpPr>
          <p:cNvPr id="1887" name="Google Shape;1887;p27"/>
          <p:cNvGrpSpPr/>
          <p:nvPr/>
        </p:nvGrpSpPr>
        <p:grpSpPr>
          <a:xfrm rot="10800000">
            <a:off x="4391614" y="-1062620"/>
            <a:ext cx="5889385" cy="2656239"/>
            <a:chOff x="5619200" y="4458200"/>
            <a:chExt cx="1647150" cy="742900"/>
          </a:xfrm>
        </p:grpSpPr>
        <p:sp>
          <p:nvSpPr>
            <p:cNvPr id="1888" name="Google Shape;1888;p27"/>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7"/>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7"/>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7"/>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7"/>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27"/>
          <p:cNvGrpSpPr/>
          <p:nvPr/>
        </p:nvGrpSpPr>
        <p:grpSpPr>
          <a:xfrm flipH="1">
            <a:off x="-486278" y="4432054"/>
            <a:ext cx="3239372" cy="1780558"/>
            <a:chOff x="4178350" y="2375050"/>
            <a:chExt cx="938350" cy="515775"/>
          </a:xfrm>
        </p:grpSpPr>
        <p:sp>
          <p:nvSpPr>
            <p:cNvPr id="1894" name="Google Shape;1894;p27"/>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7"/>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7"/>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7"/>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7"/>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7"/>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7"/>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27"/>
          <p:cNvGrpSpPr/>
          <p:nvPr/>
        </p:nvGrpSpPr>
        <p:grpSpPr>
          <a:xfrm rot="-1180163">
            <a:off x="8111627" y="4505386"/>
            <a:ext cx="1089543" cy="1748178"/>
            <a:chOff x="2402100" y="3854125"/>
            <a:chExt cx="435600" cy="698825"/>
          </a:xfrm>
        </p:grpSpPr>
        <p:sp>
          <p:nvSpPr>
            <p:cNvPr id="1902" name="Google Shape;1902;p27"/>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7"/>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7"/>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7"/>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7"/>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7"/>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7"/>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7"/>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7"/>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7"/>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7"/>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7"/>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7"/>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27"/>
          <p:cNvGrpSpPr/>
          <p:nvPr/>
        </p:nvGrpSpPr>
        <p:grpSpPr>
          <a:xfrm rot="-8100000">
            <a:off x="-90095" y="-641248"/>
            <a:ext cx="830250" cy="1464437"/>
            <a:chOff x="2797700" y="3217325"/>
            <a:chExt cx="682725" cy="1204225"/>
          </a:xfrm>
        </p:grpSpPr>
        <p:sp>
          <p:nvSpPr>
            <p:cNvPr id="1916" name="Google Shape;1916;p27"/>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7"/>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7"/>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7"/>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7"/>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7"/>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7"/>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3" name="Google Shape;1923;p27"/>
          <p:cNvGrpSpPr/>
          <p:nvPr/>
        </p:nvGrpSpPr>
        <p:grpSpPr>
          <a:xfrm>
            <a:off x="2095563" y="4602888"/>
            <a:ext cx="700450" cy="636075"/>
            <a:chOff x="3652400" y="3788700"/>
            <a:chExt cx="700450" cy="636075"/>
          </a:xfrm>
        </p:grpSpPr>
        <p:sp>
          <p:nvSpPr>
            <p:cNvPr id="1924" name="Google Shape;1924;p27"/>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7"/>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7"/>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7"/>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7"/>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7"/>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7"/>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7"/>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7"/>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7"/>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7"/>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7"/>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7"/>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7"/>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7"/>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27"/>
          <p:cNvGrpSpPr/>
          <p:nvPr/>
        </p:nvGrpSpPr>
        <p:grpSpPr>
          <a:xfrm rot="9629822">
            <a:off x="7970529" y="-832671"/>
            <a:ext cx="1010225" cy="1594224"/>
            <a:chOff x="322650" y="2571325"/>
            <a:chExt cx="573100" cy="904450"/>
          </a:xfrm>
        </p:grpSpPr>
        <p:sp>
          <p:nvSpPr>
            <p:cNvPr id="1940" name="Google Shape;1940;p27"/>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7"/>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7"/>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7"/>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7"/>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7"/>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7"/>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7" name="Google Shape;1947;p27"/>
          <p:cNvGrpSpPr/>
          <p:nvPr/>
        </p:nvGrpSpPr>
        <p:grpSpPr>
          <a:xfrm rot="-4956298" flipH="1">
            <a:off x="8404143" y="4116790"/>
            <a:ext cx="1304099" cy="972225"/>
            <a:chOff x="4500175" y="3779525"/>
            <a:chExt cx="1136425" cy="847075"/>
          </a:xfrm>
        </p:grpSpPr>
        <p:sp>
          <p:nvSpPr>
            <p:cNvPr id="1948" name="Google Shape;1948;p27"/>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7"/>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7"/>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7"/>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7"/>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7"/>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7"/>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7"/>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7"/>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7"/>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7"/>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9" name="Google Shape;1959;p27"/>
          <p:cNvSpPr txBox="1">
            <a:spLocks noGrp="1"/>
          </p:cNvSpPr>
          <p:nvPr>
            <p:ph type="title" idx="5"/>
          </p:nvPr>
        </p:nvSpPr>
        <p:spPr>
          <a:xfrm>
            <a:off x="4705044" y="2322989"/>
            <a:ext cx="175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SemiBold"/>
              <a:buNone/>
              <a:defRPr sz="1500">
                <a:latin typeface="Poppins SemiBold"/>
                <a:ea typeface="Poppins SemiBold"/>
                <a:cs typeface="Poppins SemiBold"/>
                <a:sym typeface="Poppins SemiBold"/>
              </a:defRPr>
            </a:lvl1pPr>
            <a:lvl2pPr lvl="1" algn="ctr" rtl="0">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algn="ctr" rtl="0">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algn="ctr" rtl="0">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algn="ctr" rtl="0">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algn="ctr" rtl="0">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algn="ctr" rtl="0">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algn="ctr" rtl="0">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algn="ctr" rtl="0">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a:endParaRPr/>
          </a:p>
        </p:txBody>
      </p:sp>
      <p:sp>
        <p:nvSpPr>
          <p:cNvPr id="1960" name="Google Shape;1960;p27"/>
          <p:cNvSpPr txBox="1">
            <a:spLocks noGrp="1"/>
          </p:cNvSpPr>
          <p:nvPr>
            <p:ph type="subTitle" idx="6"/>
          </p:nvPr>
        </p:nvSpPr>
        <p:spPr>
          <a:xfrm>
            <a:off x="4848597" y="2659451"/>
            <a:ext cx="14643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a:endParaRPr/>
          </a:p>
        </p:txBody>
      </p:sp>
      <p:sp>
        <p:nvSpPr>
          <p:cNvPr id="1961" name="Google Shape;1961;p27"/>
          <p:cNvSpPr txBox="1">
            <a:spLocks noGrp="1"/>
          </p:cNvSpPr>
          <p:nvPr>
            <p:ph type="title" idx="7"/>
          </p:nvPr>
        </p:nvSpPr>
        <p:spPr>
          <a:xfrm>
            <a:off x="6678235" y="2322989"/>
            <a:ext cx="175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SemiBold"/>
              <a:buNone/>
              <a:defRPr sz="1500">
                <a:latin typeface="Poppins SemiBold"/>
                <a:ea typeface="Poppins SemiBold"/>
                <a:cs typeface="Poppins SemiBold"/>
                <a:sym typeface="Poppins SemiBold"/>
              </a:defRPr>
            </a:lvl1pPr>
            <a:lvl2pPr lvl="1" algn="ctr" rtl="0">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algn="ctr" rtl="0">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algn="ctr" rtl="0">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algn="ctr" rtl="0">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algn="ctr" rtl="0">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algn="ctr" rtl="0">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algn="ctr" rtl="0">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algn="ctr" rtl="0">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a:endParaRPr/>
          </a:p>
        </p:txBody>
      </p:sp>
      <p:sp>
        <p:nvSpPr>
          <p:cNvPr id="1962" name="Google Shape;1962;p27"/>
          <p:cNvSpPr txBox="1">
            <a:spLocks noGrp="1"/>
          </p:cNvSpPr>
          <p:nvPr>
            <p:ph type="subTitle" idx="8"/>
          </p:nvPr>
        </p:nvSpPr>
        <p:spPr>
          <a:xfrm>
            <a:off x="6821939" y="2659451"/>
            <a:ext cx="14643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a:endParaRPr/>
          </a:p>
        </p:txBody>
      </p:sp>
    </p:spTree>
    <p:extLst>
      <p:ext uri="{BB962C8B-B14F-4D97-AF65-F5344CB8AC3E}">
        <p14:creationId xmlns:p14="http://schemas.microsoft.com/office/powerpoint/2010/main" val="2635194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963"/>
        <p:cNvGrpSpPr/>
        <p:nvPr/>
      </p:nvGrpSpPr>
      <p:grpSpPr>
        <a:xfrm>
          <a:off x="0" y="0"/>
          <a:ext cx="0" cy="0"/>
          <a:chOff x="0" y="0"/>
          <a:chExt cx="0" cy="0"/>
        </a:xfrm>
      </p:grpSpPr>
      <p:sp>
        <p:nvSpPr>
          <p:cNvPr id="1964" name="Google Shape;1964;p28"/>
          <p:cNvSpPr txBox="1">
            <a:spLocks noGrp="1"/>
          </p:cNvSpPr>
          <p:nvPr>
            <p:ph type="title"/>
          </p:nvPr>
        </p:nvSpPr>
        <p:spPr>
          <a:xfrm>
            <a:off x="714300" y="54575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65" name="Google Shape;1965;p28"/>
          <p:cNvSpPr txBox="1">
            <a:spLocks noGrp="1"/>
          </p:cNvSpPr>
          <p:nvPr>
            <p:ph type="body" idx="1"/>
          </p:nvPr>
        </p:nvSpPr>
        <p:spPr>
          <a:xfrm>
            <a:off x="714300" y="1734450"/>
            <a:ext cx="2808000" cy="2508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grpSp>
        <p:nvGrpSpPr>
          <p:cNvPr id="1966" name="Google Shape;1966;p28"/>
          <p:cNvGrpSpPr/>
          <p:nvPr/>
        </p:nvGrpSpPr>
        <p:grpSpPr>
          <a:xfrm flipH="1">
            <a:off x="-830528" y="3821441"/>
            <a:ext cx="3239372" cy="1780558"/>
            <a:chOff x="4178350" y="2375050"/>
            <a:chExt cx="938350" cy="515775"/>
          </a:xfrm>
        </p:grpSpPr>
        <p:sp>
          <p:nvSpPr>
            <p:cNvPr id="1967" name="Google Shape;1967;p28"/>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8"/>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8"/>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8"/>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8"/>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8"/>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8"/>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4" name="Google Shape;1974;p28"/>
          <p:cNvGrpSpPr/>
          <p:nvPr/>
        </p:nvGrpSpPr>
        <p:grpSpPr>
          <a:xfrm>
            <a:off x="1816335" y="3884955"/>
            <a:ext cx="881125" cy="1554173"/>
            <a:chOff x="2797700" y="3217325"/>
            <a:chExt cx="682725" cy="1204225"/>
          </a:xfrm>
        </p:grpSpPr>
        <p:sp>
          <p:nvSpPr>
            <p:cNvPr id="1975" name="Google Shape;1975;p28"/>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8"/>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8"/>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8"/>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8"/>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8"/>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8"/>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2" name="Google Shape;1982;p28"/>
          <p:cNvSpPr/>
          <p:nvPr/>
        </p:nvSpPr>
        <p:spPr>
          <a:xfrm>
            <a:off x="79575" y="3338363"/>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3" name="Google Shape;1983;p28"/>
          <p:cNvGrpSpPr/>
          <p:nvPr/>
        </p:nvGrpSpPr>
        <p:grpSpPr>
          <a:xfrm rot="9556908">
            <a:off x="2671536" y="-1109002"/>
            <a:ext cx="1044883" cy="1676392"/>
            <a:chOff x="2402100" y="3854125"/>
            <a:chExt cx="435600" cy="698825"/>
          </a:xfrm>
        </p:grpSpPr>
        <p:sp>
          <p:nvSpPr>
            <p:cNvPr id="1984" name="Google Shape;1984;p28"/>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8"/>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8"/>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8"/>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8"/>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8"/>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8"/>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8"/>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8"/>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8"/>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8"/>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8"/>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8"/>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7" name="Google Shape;1997;p28"/>
          <p:cNvSpPr txBox="1">
            <a:spLocks noGrp="1"/>
          </p:cNvSpPr>
          <p:nvPr>
            <p:ph type="title" idx="2"/>
          </p:nvPr>
        </p:nvSpPr>
        <p:spPr>
          <a:xfrm>
            <a:off x="714300" y="899125"/>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Poppins Medium"/>
              <a:buNone/>
              <a:defRPr sz="1900">
                <a:solidFill>
                  <a:schemeClr val="lt2"/>
                </a:solidFill>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4481538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998"/>
        <p:cNvGrpSpPr/>
        <p:nvPr/>
      </p:nvGrpSpPr>
      <p:grpSpPr>
        <a:xfrm>
          <a:off x="0" y="0"/>
          <a:ext cx="0" cy="0"/>
          <a:chOff x="0" y="0"/>
          <a:chExt cx="0" cy="0"/>
        </a:xfrm>
      </p:grpSpPr>
      <p:sp>
        <p:nvSpPr>
          <p:cNvPr id="1999" name="Google Shape;1999;p29"/>
          <p:cNvSpPr txBox="1">
            <a:spLocks noGrp="1"/>
          </p:cNvSpPr>
          <p:nvPr>
            <p:ph type="title"/>
          </p:nvPr>
        </p:nvSpPr>
        <p:spPr>
          <a:xfrm>
            <a:off x="5621700" y="545750"/>
            <a:ext cx="2808000" cy="755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b="1"/>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00" name="Google Shape;2000;p29"/>
          <p:cNvSpPr txBox="1">
            <a:spLocks noGrp="1"/>
          </p:cNvSpPr>
          <p:nvPr>
            <p:ph type="body" idx="1"/>
          </p:nvPr>
        </p:nvSpPr>
        <p:spPr>
          <a:xfrm>
            <a:off x="5621700" y="1734450"/>
            <a:ext cx="2808000" cy="2508600"/>
          </a:xfrm>
          <a:prstGeom prst="rect">
            <a:avLst/>
          </a:prstGeom>
        </p:spPr>
        <p:txBody>
          <a:bodyPr spcFirstLastPara="1" wrap="square" lIns="91425" tIns="91425" rIns="91425" bIns="91425" anchor="t" anchorCtr="0">
            <a:noAutofit/>
          </a:bodyPr>
          <a:lstStyle>
            <a:lvl1pPr marL="457200" lvl="0" indent="-304800" algn="r" rtl="0">
              <a:spcBef>
                <a:spcPts val="0"/>
              </a:spcBef>
              <a:spcAft>
                <a:spcPts val="0"/>
              </a:spcAft>
              <a:buSzPts val="1200"/>
              <a:buChar char="●"/>
              <a:defRPr sz="1200"/>
            </a:lvl1pPr>
            <a:lvl2pPr marL="914400" lvl="1" indent="-304800" algn="r" rtl="0">
              <a:spcBef>
                <a:spcPts val="1600"/>
              </a:spcBef>
              <a:spcAft>
                <a:spcPts val="0"/>
              </a:spcAft>
              <a:buSzPts val="1200"/>
              <a:buChar char="○"/>
              <a:defRPr sz="1200"/>
            </a:lvl2pPr>
            <a:lvl3pPr marL="1371600" lvl="2" indent="-304800" algn="r" rtl="0">
              <a:spcBef>
                <a:spcPts val="1600"/>
              </a:spcBef>
              <a:spcAft>
                <a:spcPts val="0"/>
              </a:spcAft>
              <a:buSzPts val="1200"/>
              <a:buChar char="■"/>
              <a:defRPr sz="1200"/>
            </a:lvl3pPr>
            <a:lvl4pPr marL="1828800" lvl="3" indent="-304800" algn="r" rtl="0">
              <a:spcBef>
                <a:spcPts val="1600"/>
              </a:spcBef>
              <a:spcAft>
                <a:spcPts val="0"/>
              </a:spcAft>
              <a:buSzPts val="1200"/>
              <a:buChar char="●"/>
              <a:defRPr sz="1200"/>
            </a:lvl4pPr>
            <a:lvl5pPr marL="2286000" lvl="4" indent="-304800" algn="r" rtl="0">
              <a:spcBef>
                <a:spcPts val="1600"/>
              </a:spcBef>
              <a:spcAft>
                <a:spcPts val="0"/>
              </a:spcAft>
              <a:buSzPts val="1200"/>
              <a:buChar char="○"/>
              <a:defRPr sz="1200"/>
            </a:lvl5pPr>
            <a:lvl6pPr marL="2743200" lvl="5" indent="-304800" algn="r" rtl="0">
              <a:spcBef>
                <a:spcPts val="1600"/>
              </a:spcBef>
              <a:spcAft>
                <a:spcPts val="0"/>
              </a:spcAft>
              <a:buSzPts val="1200"/>
              <a:buChar char="■"/>
              <a:defRPr sz="1200"/>
            </a:lvl6pPr>
            <a:lvl7pPr marL="3200400" lvl="6" indent="-304800" algn="r" rtl="0">
              <a:spcBef>
                <a:spcPts val="1600"/>
              </a:spcBef>
              <a:spcAft>
                <a:spcPts val="0"/>
              </a:spcAft>
              <a:buSzPts val="1200"/>
              <a:buChar char="●"/>
              <a:defRPr sz="1200"/>
            </a:lvl7pPr>
            <a:lvl8pPr marL="3657600" lvl="7" indent="-304800" algn="r" rtl="0">
              <a:spcBef>
                <a:spcPts val="1600"/>
              </a:spcBef>
              <a:spcAft>
                <a:spcPts val="0"/>
              </a:spcAft>
              <a:buSzPts val="1200"/>
              <a:buChar char="○"/>
              <a:defRPr sz="1200"/>
            </a:lvl8pPr>
            <a:lvl9pPr marL="4114800" lvl="8" indent="-304800" algn="r" rtl="0">
              <a:spcBef>
                <a:spcPts val="1600"/>
              </a:spcBef>
              <a:spcAft>
                <a:spcPts val="1600"/>
              </a:spcAft>
              <a:buSzPts val="1200"/>
              <a:buChar char="■"/>
              <a:defRPr sz="1200"/>
            </a:lvl9pPr>
          </a:lstStyle>
          <a:p>
            <a:endParaRPr/>
          </a:p>
        </p:txBody>
      </p:sp>
      <p:sp>
        <p:nvSpPr>
          <p:cNvPr id="2001" name="Google Shape;2001;p29"/>
          <p:cNvSpPr txBox="1">
            <a:spLocks noGrp="1"/>
          </p:cNvSpPr>
          <p:nvPr>
            <p:ph type="title" idx="2"/>
          </p:nvPr>
        </p:nvSpPr>
        <p:spPr>
          <a:xfrm>
            <a:off x="5621700" y="899125"/>
            <a:ext cx="28080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1900"/>
              <a:buFont typeface="Poppins Medium"/>
              <a:buNone/>
              <a:defRPr sz="1900">
                <a:solidFill>
                  <a:schemeClr val="lt2"/>
                </a:solidFill>
                <a:latin typeface="Poppins Medium"/>
                <a:ea typeface="Poppins Medium"/>
                <a:cs typeface="Poppins Medium"/>
                <a:sym typeface="Poppins Medium"/>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grpSp>
        <p:nvGrpSpPr>
          <p:cNvPr id="2002" name="Google Shape;2002;p29"/>
          <p:cNvGrpSpPr/>
          <p:nvPr/>
        </p:nvGrpSpPr>
        <p:grpSpPr>
          <a:xfrm rot="10800000">
            <a:off x="4635189" y="-2110495"/>
            <a:ext cx="5889385" cy="2656239"/>
            <a:chOff x="5619200" y="4458200"/>
            <a:chExt cx="1647150" cy="742900"/>
          </a:xfrm>
        </p:grpSpPr>
        <p:sp>
          <p:nvSpPr>
            <p:cNvPr id="2003" name="Google Shape;2003;p29"/>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9"/>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9"/>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9"/>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9"/>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8" name="Google Shape;2008;p29"/>
          <p:cNvGrpSpPr/>
          <p:nvPr/>
        </p:nvGrpSpPr>
        <p:grpSpPr>
          <a:xfrm rot="-1180163">
            <a:off x="7792002" y="4375411"/>
            <a:ext cx="1089543" cy="1748178"/>
            <a:chOff x="2402100" y="3854125"/>
            <a:chExt cx="435600" cy="698825"/>
          </a:xfrm>
        </p:grpSpPr>
        <p:sp>
          <p:nvSpPr>
            <p:cNvPr id="2009" name="Google Shape;2009;p29"/>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9"/>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9"/>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9"/>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9"/>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9"/>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9"/>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9"/>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9"/>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9"/>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9"/>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9"/>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9"/>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29"/>
          <p:cNvGrpSpPr/>
          <p:nvPr/>
        </p:nvGrpSpPr>
        <p:grpSpPr>
          <a:xfrm rot="4365907" flipH="1">
            <a:off x="4577432" y="-605935"/>
            <a:ext cx="1304077" cy="972228"/>
            <a:chOff x="4500175" y="3779525"/>
            <a:chExt cx="1136425" cy="847075"/>
          </a:xfrm>
        </p:grpSpPr>
        <p:sp>
          <p:nvSpPr>
            <p:cNvPr id="2023" name="Google Shape;2023;p29"/>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9"/>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9"/>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9"/>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9"/>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9"/>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9"/>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9"/>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9"/>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9"/>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9"/>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29"/>
          <p:cNvGrpSpPr/>
          <p:nvPr/>
        </p:nvGrpSpPr>
        <p:grpSpPr>
          <a:xfrm rot="-749388" flipH="1">
            <a:off x="8658339" y="3573413"/>
            <a:ext cx="881085" cy="1554102"/>
            <a:chOff x="2797700" y="3217325"/>
            <a:chExt cx="682725" cy="1204225"/>
          </a:xfrm>
        </p:grpSpPr>
        <p:sp>
          <p:nvSpPr>
            <p:cNvPr id="2035" name="Google Shape;2035;p29"/>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9"/>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9"/>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9"/>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9"/>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9"/>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9"/>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802380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ly Title">
  <p:cSld name="1_Only Title">
    <p:spTree>
      <p:nvGrpSpPr>
        <p:cNvPr id="1" name="Shape 2042"/>
        <p:cNvGrpSpPr/>
        <p:nvPr/>
      </p:nvGrpSpPr>
      <p:grpSpPr>
        <a:xfrm>
          <a:off x="0" y="0"/>
          <a:ext cx="0" cy="0"/>
          <a:chOff x="0" y="0"/>
          <a:chExt cx="0" cy="0"/>
        </a:xfrm>
      </p:grpSpPr>
      <p:sp>
        <p:nvSpPr>
          <p:cNvPr id="2043" name="Google Shape;2043;p30"/>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044" name="Google Shape;2044;p30"/>
          <p:cNvGrpSpPr/>
          <p:nvPr/>
        </p:nvGrpSpPr>
        <p:grpSpPr>
          <a:xfrm rot="10800000" flipH="1">
            <a:off x="6781458" y="-1018402"/>
            <a:ext cx="3596883" cy="1977069"/>
            <a:chOff x="4178350" y="2375050"/>
            <a:chExt cx="938350" cy="515775"/>
          </a:xfrm>
        </p:grpSpPr>
        <p:sp>
          <p:nvSpPr>
            <p:cNvPr id="2045" name="Google Shape;2045;p30"/>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0"/>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0"/>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0"/>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0"/>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0"/>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0"/>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30"/>
          <p:cNvGrpSpPr/>
          <p:nvPr/>
        </p:nvGrpSpPr>
        <p:grpSpPr>
          <a:xfrm rot="1908640">
            <a:off x="-506044" y="3997171"/>
            <a:ext cx="1853891" cy="1381864"/>
            <a:chOff x="4500175" y="3779525"/>
            <a:chExt cx="1136425" cy="847075"/>
          </a:xfrm>
        </p:grpSpPr>
        <p:sp>
          <p:nvSpPr>
            <p:cNvPr id="2053" name="Google Shape;2053;p30"/>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0"/>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0"/>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0"/>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0"/>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0"/>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0"/>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0"/>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0"/>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0"/>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0"/>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30"/>
          <p:cNvGrpSpPr/>
          <p:nvPr/>
        </p:nvGrpSpPr>
        <p:grpSpPr>
          <a:xfrm rot="-10241612">
            <a:off x="8570423" y="-199156"/>
            <a:ext cx="730366" cy="1353767"/>
            <a:chOff x="2797700" y="3217325"/>
            <a:chExt cx="682725" cy="1204225"/>
          </a:xfrm>
        </p:grpSpPr>
        <p:sp>
          <p:nvSpPr>
            <p:cNvPr id="2065" name="Google Shape;2065;p30"/>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0"/>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0"/>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0"/>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0"/>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0"/>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0"/>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30"/>
          <p:cNvGrpSpPr/>
          <p:nvPr/>
        </p:nvGrpSpPr>
        <p:grpSpPr>
          <a:xfrm>
            <a:off x="1247907" y="4602898"/>
            <a:ext cx="548733" cy="498301"/>
            <a:chOff x="3652400" y="3788700"/>
            <a:chExt cx="700450" cy="636075"/>
          </a:xfrm>
        </p:grpSpPr>
        <p:sp>
          <p:nvSpPr>
            <p:cNvPr id="2073" name="Google Shape;2073;p30"/>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0"/>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0"/>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0"/>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0"/>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0"/>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0"/>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0"/>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0"/>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0"/>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0"/>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0"/>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0"/>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0"/>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0"/>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95592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088"/>
        <p:cNvGrpSpPr/>
        <p:nvPr/>
      </p:nvGrpSpPr>
      <p:grpSpPr>
        <a:xfrm>
          <a:off x="0" y="0"/>
          <a:ext cx="0" cy="0"/>
          <a:chOff x="0" y="0"/>
          <a:chExt cx="0" cy="0"/>
        </a:xfrm>
      </p:grpSpPr>
      <p:sp>
        <p:nvSpPr>
          <p:cNvPr id="2089" name="Google Shape;2089;p31"/>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090" name="Google Shape;2090;p31"/>
          <p:cNvGrpSpPr/>
          <p:nvPr/>
        </p:nvGrpSpPr>
        <p:grpSpPr>
          <a:xfrm>
            <a:off x="-968865" y="4042420"/>
            <a:ext cx="4033310" cy="2216956"/>
            <a:chOff x="4178350" y="2375050"/>
            <a:chExt cx="938350" cy="515775"/>
          </a:xfrm>
        </p:grpSpPr>
        <p:sp>
          <p:nvSpPr>
            <p:cNvPr id="2091" name="Google Shape;2091;p31"/>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1"/>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1"/>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1"/>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1"/>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1"/>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1"/>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8" name="Google Shape;2098;p31"/>
          <p:cNvSpPr txBox="1">
            <a:spLocks noGrp="1"/>
          </p:cNvSpPr>
          <p:nvPr>
            <p:ph type="title" idx="2"/>
          </p:nvPr>
        </p:nvSpPr>
        <p:spPr>
          <a:xfrm>
            <a:off x="739275" y="1586050"/>
            <a:ext cx="217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099" name="Google Shape;2099;p31"/>
          <p:cNvSpPr txBox="1">
            <a:spLocks noGrp="1"/>
          </p:cNvSpPr>
          <p:nvPr>
            <p:ph type="subTitle" idx="1"/>
          </p:nvPr>
        </p:nvSpPr>
        <p:spPr>
          <a:xfrm>
            <a:off x="917725" y="2022975"/>
            <a:ext cx="1820100" cy="144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2100" name="Google Shape;2100;p31"/>
          <p:cNvSpPr txBox="1">
            <a:spLocks noGrp="1"/>
          </p:cNvSpPr>
          <p:nvPr>
            <p:ph type="title" idx="3"/>
          </p:nvPr>
        </p:nvSpPr>
        <p:spPr>
          <a:xfrm>
            <a:off x="3497484" y="1586050"/>
            <a:ext cx="217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101" name="Google Shape;2101;p31"/>
          <p:cNvSpPr txBox="1">
            <a:spLocks noGrp="1"/>
          </p:cNvSpPr>
          <p:nvPr>
            <p:ph type="subTitle" idx="4"/>
          </p:nvPr>
        </p:nvSpPr>
        <p:spPr>
          <a:xfrm>
            <a:off x="3675927" y="2022975"/>
            <a:ext cx="1820100" cy="144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2102" name="Google Shape;2102;p31"/>
          <p:cNvSpPr txBox="1">
            <a:spLocks noGrp="1"/>
          </p:cNvSpPr>
          <p:nvPr>
            <p:ph type="title" idx="5"/>
          </p:nvPr>
        </p:nvSpPr>
        <p:spPr>
          <a:xfrm>
            <a:off x="6255669" y="1586050"/>
            <a:ext cx="217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103" name="Google Shape;2103;p31"/>
          <p:cNvSpPr txBox="1">
            <a:spLocks noGrp="1"/>
          </p:cNvSpPr>
          <p:nvPr>
            <p:ph type="subTitle" idx="6"/>
          </p:nvPr>
        </p:nvSpPr>
        <p:spPr>
          <a:xfrm>
            <a:off x="6434105" y="2022975"/>
            <a:ext cx="1820100" cy="144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grpSp>
        <p:nvGrpSpPr>
          <p:cNvPr id="2104" name="Google Shape;2104;p31"/>
          <p:cNvGrpSpPr/>
          <p:nvPr/>
        </p:nvGrpSpPr>
        <p:grpSpPr>
          <a:xfrm flipH="1">
            <a:off x="4934001" y="3770105"/>
            <a:ext cx="5889385" cy="2656239"/>
            <a:chOff x="5619200" y="4458200"/>
            <a:chExt cx="1647150" cy="742900"/>
          </a:xfrm>
        </p:grpSpPr>
        <p:sp>
          <p:nvSpPr>
            <p:cNvPr id="2105" name="Google Shape;2105;p31"/>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1"/>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1"/>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1"/>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1"/>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0" name="Google Shape;2110;p31"/>
          <p:cNvSpPr/>
          <p:nvPr/>
        </p:nvSpPr>
        <p:spPr>
          <a:xfrm rot="-902929">
            <a:off x="1886651" y="3970630"/>
            <a:ext cx="1751665" cy="1566079"/>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1" name="Google Shape;2111;p31"/>
          <p:cNvGrpSpPr/>
          <p:nvPr/>
        </p:nvGrpSpPr>
        <p:grpSpPr>
          <a:xfrm rot="2510711">
            <a:off x="-447363" y="3313698"/>
            <a:ext cx="892133" cy="1431825"/>
            <a:chOff x="2402100" y="3854125"/>
            <a:chExt cx="435600" cy="698825"/>
          </a:xfrm>
        </p:grpSpPr>
        <p:sp>
          <p:nvSpPr>
            <p:cNvPr id="2112" name="Google Shape;2112;p31"/>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1"/>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1"/>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1"/>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1"/>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1"/>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1"/>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1"/>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1"/>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1"/>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1"/>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1"/>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1"/>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5" name="Google Shape;2125;p31"/>
          <p:cNvGrpSpPr/>
          <p:nvPr/>
        </p:nvGrpSpPr>
        <p:grpSpPr>
          <a:xfrm rot="-3072683" flipH="1">
            <a:off x="4221003" y="4225120"/>
            <a:ext cx="1152957" cy="1851544"/>
            <a:chOff x="2402100" y="3854125"/>
            <a:chExt cx="435600" cy="698825"/>
          </a:xfrm>
        </p:grpSpPr>
        <p:sp>
          <p:nvSpPr>
            <p:cNvPr id="2126" name="Google Shape;2126;p31"/>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1"/>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1"/>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1"/>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1"/>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1"/>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1"/>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1"/>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1"/>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1"/>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1"/>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1"/>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1"/>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31"/>
          <p:cNvGrpSpPr/>
          <p:nvPr/>
        </p:nvGrpSpPr>
        <p:grpSpPr>
          <a:xfrm rot="418436">
            <a:off x="8074456" y="3054449"/>
            <a:ext cx="1481094" cy="2494688"/>
            <a:chOff x="3026750" y="1552825"/>
            <a:chExt cx="1108700" cy="1867600"/>
          </a:xfrm>
        </p:grpSpPr>
        <p:sp>
          <p:nvSpPr>
            <p:cNvPr id="2140" name="Google Shape;2140;p31"/>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1"/>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1"/>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1"/>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1"/>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1"/>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1"/>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1"/>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1"/>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1"/>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1"/>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1"/>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1"/>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1"/>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1"/>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1"/>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1"/>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1"/>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1"/>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31"/>
          <p:cNvGrpSpPr/>
          <p:nvPr/>
        </p:nvGrpSpPr>
        <p:grpSpPr>
          <a:xfrm>
            <a:off x="7050713" y="4328538"/>
            <a:ext cx="700450" cy="636075"/>
            <a:chOff x="3652400" y="3788700"/>
            <a:chExt cx="700450" cy="636075"/>
          </a:xfrm>
        </p:grpSpPr>
        <p:sp>
          <p:nvSpPr>
            <p:cNvPr id="2160" name="Google Shape;2160;p31"/>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1"/>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1"/>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1"/>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1"/>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1"/>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1"/>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1"/>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1"/>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1"/>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1"/>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1"/>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1"/>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1"/>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1"/>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5" name="Google Shape;2175;p31"/>
          <p:cNvGrpSpPr/>
          <p:nvPr/>
        </p:nvGrpSpPr>
        <p:grpSpPr>
          <a:xfrm rot="2397965">
            <a:off x="542309" y="4654406"/>
            <a:ext cx="1392016" cy="1037643"/>
            <a:chOff x="4500175" y="3779525"/>
            <a:chExt cx="1136425" cy="847075"/>
          </a:xfrm>
        </p:grpSpPr>
        <p:sp>
          <p:nvSpPr>
            <p:cNvPr id="2176" name="Google Shape;2176;p31"/>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1"/>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1"/>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1"/>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1"/>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1"/>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1"/>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1"/>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1"/>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1"/>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1"/>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70826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p:cSld name="1_title and two columns">
    <p:spTree>
      <p:nvGrpSpPr>
        <p:cNvPr id="1" name="Shape 2187"/>
        <p:cNvGrpSpPr/>
        <p:nvPr/>
      </p:nvGrpSpPr>
      <p:grpSpPr>
        <a:xfrm>
          <a:off x="0" y="0"/>
          <a:ext cx="0" cy="0"/>
          <a:chOff x="0" y="0"/>
          <a:chExt cx="0" cy="0"/>
        </a:xfrm>
      </p:grpSpPr>
      <p:sp>
        <p:nvSpPr>
          <p:cNvPr id="2188" name="Google Shape;2188;p32"/>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89" name="Google Shape;2189;p32"/>
          <p:cNvSpPr txBox="1">
            <a:spLocks noGrp="1"/>
          </p:cNvSpPr>
          <p:nvPr>
            <p:ph type="title" idx="2"/>
          </p:nvPr>
        </p:nvSpPr>
        <p:spPr>
          <a:xfrm>
            <a:off x="1495575" y="1942475"/>
            <a:ext cx="2250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SemiBold"/>
              <a:buNone/>
              <a:defRPr sz="1500" b="1"/>
            </a:lvl1pPr>
            <a:lvl2pPr lvl="1" algn="ctr" rtl="0">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algn="ctr" rtl="0">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algn="ctr" rtl="0">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algn="ctr" rtl="0">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algn="ctr" rtl="0">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algn="ctr" rtl="0">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algn="ctr" rtl="0">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algn="ctr" rtl="0">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a:endParaRPr/>
          </a:p>
        </p:txBody>
      </p:sp>
      <p:sp>
        <p:nvSpPr>
          <p:cNvPr id="2190" name="Google Shape;2190;p32"/>
          <p:cNvSpPr txBox="1">
            <a:spLocks noGrp="1"/>
          </p:cNvSpPr>
          <p:nvPr>
            <p:ph type="subTitle" idx="1"/>
          </p:nvPr>
        </p:nvSpPr>
        <p:spPr>
          <a:xfrm>
            <a:off x="1679983" y="2278928"/>
            <a:ext cx="18813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a:endParaRPr/>
          </a:p>
        </p:txBody>
      </p:sp>
      <p:sp>
        <p:nvSpPr>
          <p:cNvPr id="2191" name="Google Shape;2191;p32"/>
          <p:cNvSpPr txBox="1">
            <a:spLocks noGrp="1"/>
          </p:cNvSpPr>
          <p:nvPr>
            <p:ph type="title" idx="3"/>
          </p:nvPr>
        </p:nvSpPr>
        <p:spPr>
          <a:xfrm>
            <a:off x="5398422" y="1942475"/>
            <a:ext cx="2250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SemiBold"/>
              <a:buNone/>
              <a:defRPr sz="1500" b="1"/>
            </a:lvl1pPr>
            <a:lvl2pPr lvl="1" algn="ctr" rtl="0">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algn="ctr" rtl="0">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algn="ctr" rtl="0">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algn="ctr" rtl="0">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algn="ctr" rtl="0">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algn="ctr" rtl="0">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algn="ctr" rtl="0">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algn="ctr" rtl="0">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a:endParaRPr/>
          </a:p>
        </p:txBody>
      </p:sp>
      <p:sp>
        <p:nvSpPr>
          <p:cNvPr id="2192" name="Google Shape;2192;p32"/>
          <p:cNvSpPr txBox="1">
            <a:spLocks noGrp="1"/>
          </p:cNvSpPr>
          <p:nvPr>
            <p:ph type="subTitle" idx="4"/>
          </p:nvPr>
        </p:nvSpPr>
        <p:spPr>
          <a:xfrm>
            <a:off x="5582830" y="2278928"/>
            <a:ext cx="18813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a:endParaRPr/>
          </a:p>
        </p:txBody>
      </p:sp>
      <p:grpSp>
        <p:nvGrpSpPr>
          <p:cNvPr id="2193" name="Google Shape;2193;p32"/>
          <p:cNvGrpSpPr/>
          <p:nvPr/>
        </p:nvGrpSpPr>
        <p:grpSpPr>
          <a:xfrm rot="10800000" flipH="1">
            <a:off x="-1428380" y="-930117"/>
            <a:ext cx="4080320" cy="1840312"/>
            <a:chOff x="5619200" y="4458200"/>
            <a:chExt cx="1647150" cy="742900"/>
          </a:xfrm>
        </p:grpSpPr>
        <p:sp>
          <p:nvSpPr>
            <p:cNvPr id="2194" name="Google Shape;2194;p32"/>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2"/>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2"/>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2"/>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2"/>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32"/>
          <p:cNvGrpSpPr/>
          <p:nvPr/>
        </p:nvGrpSpPr>
        <p:grpSpPr>
          <a:xfrm rot="2700000">
            <a:off x="7520181" y="4678617"/>
            <a:ext cx="1617112" cy="1205372"/>
            <a:chOff x="4500175" y="3779525"/>
            <a:chExt cx="1136425" cy="847075"/>
          </a:xfrm>
        </p:grpSpPr>
        <p:sp>
          <p:nvSpPr>
            <p:cNvPr id="2200" name="Google Shape;2200;p32"/>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2"/>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2"/>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2"/>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2"/>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2"/>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2"/>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2"/>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2"/>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2"/>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2"/>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32"/>
          <p:cNvGrpSpPr/>
          <p:nvPr/>
        </p:nvGrpSpPr>
        <p:grpSpPr>
          <a:xfrm rot="-960419">
            <a:off x="8410457" y="3802539"/>
            <a:ext cx="996295" cy="1600728"/>
            <a:chOff x="2402100" y="3854125"/>
            <a:chExt cx="435600" cy="698825"/>
          </a:xfrm>
        </p:grpSpPr>
        <p:sp>
          <p:nvSpPr>
            <p:cNvPr id="2212" name="Google Shape;2212;p3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485091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ly Title 1">
  <p:cSld name="Only Title 1">
    <p:spTree>
      <p:nvGrpSpPr>
        <p:cNvPr id="1" name="Shape 2225"/>
        <p:cNvGrpSpPr/>
        <p:nvPr/>
      </p:nvGrpSpPr>
      <p:grpSpPr>
        <a:xfrm>
          <a:off x="0" y="0"/>
          <a:ext cx="0" cy="0"/>
          <a:chOff x="0" y="0"/>
          <a:chExt cx="0" cy="0"/>
        </a:xfrm>
      </p:grpSpPr>
      <p:sp>
        <p:nvSpPr>
          <p:cNvPr id="2226" name="Google Shape;2226;p33"/>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227" name="Google Shape;2227;p33"/>
          <p:cNvGrpSpPr/>
          <p:nvPr/>
        </p:nvGrpSpPr>
        <p:grpSpPr>
          <a:xfrm rot="10800000" flipH="1">
            <a:off x="5732935" y="-934443"/>
            <a:ext cx="4033310" cy="2216956"/>
            <a:chOff x="4178350" y="2375050"/>
            <a:chExt cx="938350" cy="515775"/>
          </a:xfrm>
        </p:grpSpPr>
        <p:sp>
          <p:nvSpPr>
            <p:cNvPr id="2228" name="Google Shape;2228;p33"/>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3"/>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3"/>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3"/>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3"/>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3"/>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3"/>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5" name="Google Shape;2235;p33"/>
          <p:cNvSpPr/>
          <p:nvPr/>
        </p:nvSpPr>
        <p:spPr>
          <a:xfrm rot="-7703151" flipH="1">
            <a:off x="7840623" y="450854"/>
            <a:ext cx="1751627" cy="1566062"/>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6" name="Google Shape;2236;p33"/>
          <p:cNvGrpSpPr/>
          <p:nvPr/>
        </p:nvGrpSpPr>
        <p:grpSpPr>
          <a:xfrm rot="-1615319">
            <a:off x="8553687" y="2224632"/>
            <a:ext cx="994894" cy="1675561"/>
            <a:chOff x="3026750" y="1552825"/>
            <a:chExt cx="1108700" cy="1867600"/>
          </a:xfrm>
        </p:grpSpPr>
        <p:sp>
          <p:nvSpPr>
            <p:cNvPr id="2237" name="Google Shape;2237;p33"/>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3"/>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3"/>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3"/>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3"/>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3"/>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3"/>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3"/>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3"/>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3"/>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3"/>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3"/>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3"/>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3"/>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3"/>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3"/>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3"/>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3"/>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3"/>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6" name="Google Shape;2256;p33"/>
          <p:cNvGrpSpPr/>
          <p:nvPr/>
        </p:nvGrpSpPr>
        <p:grpSpPr>
          <a:xfrm rot="-1770465">
            <a:off x="7336470" y="3595724"/>
            <a:ext cx="2662548" cy="2828642"/>
            <a:chOff x="4159600" y="887163"/>
            <a:chExt cx="1265600" cy="1344550"/>
          </a:xfrm>
        </p:grpSpPr>
        <p:sp>
          <p:nvSpPr>
            <p:cNvPr id="2257" name="Google Shape;2257;p33"/>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3"/>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3"/>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3"/>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3"/>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3"/>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3"/>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3"/>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3"/>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3"/>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3"/>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3"/>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3"/>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3"/>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3"/>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3"/>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3"/>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3"/>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3"/>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3"/>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3"/>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3"/>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3"/>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3"/>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3"/>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3"/>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3"/>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3"/>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3"/>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3"/>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3"/>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3"/>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3"/>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3"/>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3"/>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3"/>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3"/>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3"/>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3"/>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3"/>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3"/>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3"/>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3"/>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3"/>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3"/>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3"/>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3"/>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3"/>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3"/>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3"/>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3"/>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3"/>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3"/>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3"/>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3"/>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3"/>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3"/>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3"/>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3"/>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3"/>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3"/>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3"/>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3"/>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3"/>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3"/>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3"/>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3"/>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3"/>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3"/>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3"/>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3"/>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3"/>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3"/>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3"/>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3"/>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3"/>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3"/>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3"/>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3"/>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3"/>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3"/>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3"/>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3"/>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3"/>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3"/>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3"/>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3"/>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3"/>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3"/>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3"/>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3"/>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3"/>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3"/>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3"/>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3"/>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3"/>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3"/>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3"/>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3"/>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3"/>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3"/>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3"/>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3"/>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3"/>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3"/>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2" name="Google Shape;2362;p33"/>
          <p:cNvGrpSpPr/>
          <p:nvPr/>
        </p:nvGrpSpPr>
        <p:grpSpPr>
          <a:xfrm rot="-8100000">
            <a:off x="6005905" y="-489798"/>
            <a:ext cx="830250" cy="1464437"/>
            <a:chOff x="2797700" y="3217325"/>
            <a:chExt cx="682725" cy="1204225"/>
          </a:xfrm>
        </p:grpSpPr>
        <p:sp>
          <p:nvSpPr>
            <p:cNvPr id="2363" name="Google Shape;2363;p33"/>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3"/>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3"/>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3"/>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3"/>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3"/>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3"/>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0" name="Google Shape;2370;p33"/>
          <p:cNvGrpSpPr/>
          <p:nvPr/>
        </p:nvGrpSpPr>
        <p:grpSpPr>
          <a:xfrm>
            <a:off x="7128200" y="417650"/>
            <a:ext cx="700450" cy="636075"/>
            <a:chOff x="3652400" y="3788700"/>
            <a:chExt cx="700450" cy="636075"/>
          </a:xfrm>
        </p:grpSpPr>
        <p:sp>
          <p:nvSpPr>
            <p:cNvPr id="2371" name="Google Shape;2371;p33"/>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3"/>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3"/>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3"/>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3"/>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3"/>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3"/>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3"/>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3"/>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3"/>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3"/>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3"/>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3"/>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3"/>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3"/>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97083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386"/>
        <p:cNvGrpSpPr/>
        <p:nvPr/>
      </p:nvGrpSpPr>
      <p:grpSpPr>
        <a:xfrm>
          <a:off x="0" y="0"/>
          <a:ext cx="0" cy="0"/>
          <a:chOff x="0" y="0"/>
          <a:chExt cx="0" cy="0"/>
        </a:xfrm>
      </p:grpSpPr>
      <p:sp>
        <p:nvSpPr>
          <p:cNvPr id="2387" name="Google Shape;2387;p34"/>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88" name="Google Shape;2388;p34"/>
          <p:cNvSpPr txBox="1">
            <a:spLocks noGrp="1"/>
          </p:cNvSpPr>
          <p:nvPr>
            <p:ph type="title" idx="2"/>
          </p:nvPr>
        </p:nvSpPr>
        <p:spPr>
          <a:xfrm>
            <a:off x="711500" y="1619750"/>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389" name="Google Shape;2389;p34"/>
          <p:cNvSpPr txBox="1">
            <a:spLocks noGrp="1"/>
          </p:cNvSpPr>
          <p:nvPr>
            <p:ph type="subTitle" idx="1"/>
          </p:nvPr>
        </p:nvSpPr>
        <p:spPr>
          <a:xfrm>
            <a:off x="909119" y="2056675"/>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2390" name="Google Shape;2390;p34"/>
          <p:cNvSpPr txBox="1">
            <a:spLocks noGrp="1"/>
          </p:cNvSpPr>
          <p:nvPr>
            <p:ph type="title" idx="3"/>
          </p:nvPr>
        </p:nvSpPr>
        <p:spPr>
          <a:xfrm>
            <a:off x="3365053" y="1619750"/>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391" name="Google Shape;2391;p34"/>
          <p:cNvSpPr txBox="1">
            <a:spLocks noGrp="1"/>
          </p:cNvSpPr>
          <p:nvPr>
            <p:ph type="subTitle" idx="4"/>
          </p:nvPr>
        </p:nvSpPr>
        <p:spPr>
          <a:xfrm>
            <a:off x="3562672" y="2056675"/>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2392" name="Google Shape;2392;p34"/>
          <p:cNvSpPr txBox="1">
            <a:spLocks noGrp="1"/>
          </p:cNvSpPr>
          <p:nvPr>
            <p:ph type="title" idx="5"/>
          </p:nvPr>
        </p:nvSpPr>
        <p:spPr>
          <a:xfrm>
            <a:off x="6018604" y="1619750"/>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393" name="Google Shape;2393;p34"/>
          <p:cNvSpPr txBox="1">
            <a:spLocks noGrp="1"/>
          </p:cNvSpPr>
          <p:nvPr>
            <p:ph type="subTitle" idx="6"/>
          </p:nvPr>
        </p:nvSpPr>
        <p:spPr>
          <a:xfrm>
            <a:off x="6216223" y="2056675"/>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2394" name="Google Shape;2394;p34"/>
          <p:cNvSpPr txBox="1">
            <a:spLocks noGrp="1"/>
          </p:cNvSpPr>
          <p:nvPr>
            <p:ph type="title" idx="7"/>
          </p:nvPr>
        </p:nvSpPr>
        <p:spPr>
          <a:xfrm>
            <a:off x="711500" y="3266825"/>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395" name="Google Shape;2395;p34"/>
          <p:cNvSpPr txBox="1">
            <a:spLocks noGrp="1"/>
          </p:cNvSpPr>
          <p:nvPr>
            <p:ph type="subTitle" idx="8"/>
          </p:nvPr>
        </p:nvSpPr>
        <p:spPr>
          <a:xfrm>
            <a:off x="909119" y="3703750"/>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2396" name="Google Shape;2396;p34"/>
          <p:cNvSpPr txBox="1">
            <a:spLocks noGrp="1"/>
          </p:cNvSpPr>
          <p:nvPr>
            <p:ph type="title" idx="9"/>
          </p:nvPr>
        </p:nvSpPr>
        <p:spPr>
          <a:xfrm>
            <a:off x="3365053" y="3266825"/>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397" name="Google Shape;2397;p34"/>
          <p:cNvSpPr txBox="1">
            <a:spLocks noGrp="1"/>
          </p:cNvSpPr>
          <p:nvPr>
            <p:ph type="subTitle" idx="13"/>
          </p:nvPr>
        </p:nvSpPr>
        <p:spPr>
          <a:xfrm>
            <a:off x="3562672" y="3703750"/>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2398" name="Google Shape;2398;p34"/>
          <p:cNvSpPr txBox="1">
            <a:spLocks noGrp="1"/>
          </p:cNvSpPr>
          <p:nvPr>
            <p:ph type="title" idx="14"/>
          </p:nvPr>
        </p:nvSpPr>
        <p:spPr>
          <a:xfrm>
            <a:off x="6018604" y="3266825"/>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399" name="Google Shape;2399;p34"/>
          <p:cNvSpPr txBox="1">
            <a:spLocks noGrp="1"/>
          </p:cNvSpPr>
          <p:nvPr>
            <p:ph type="subTitle" idx="15"/>
          </p:nvPr>
        </p:nvSpPr>
        <p:spPr>
          <a:xfrm>
            <a:off x="6216223" y="3703750"/>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grpSp>
        <p:nvGrpSpPr>
          <p:cNvPr id="2400" name="Google Shape;2400;p34"/>
          <p:cNvGrpSpPr/>
          <p:nvPr/>
        </p:nvGrpSpPr>
        <p:grpSpPr>
          <a:xfrm rot="1173898">
            <a:off x="-1372120" y="3755390"/>
            <a:ext cx="2662527" cy="2828619"/>
            <a:chOff x="4159600" y="887163"/>
            <a:chExt cx="1265600" cy="1344550"/>
          </a:xfrm>
        </p:grpSpPr>
        <p:sp>
          <p:nvSpPr>
            <p:cNvPr id="2401" name="Google Shape;2401;p34"/>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4"/>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4"/>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4"/>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4"/>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4"/>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4"/>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4"/>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4"/>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4"/>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4"/>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4"/>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4"/>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4"/>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4"/>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4"/>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4"/>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4"/>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4"/>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4"/>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4"/>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4"/>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4"/>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4"/>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4"/>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4"/>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4"/>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4"/>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4"/>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4"/>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4"/>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4"/>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4"/>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4"/>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4"/>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4"/>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4"/>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4"/>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4"/>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4"/>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4"/>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4"/>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4"/>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4"/>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4"/>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4"/>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4"/>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4"/>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4"/>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4"/>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4"/>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4"/>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4"/>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4"/>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4"/>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4"/>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4"/>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4"/>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4"/>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4"/>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4"/>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4"/>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4"/>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4"/>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4"/>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4"/>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4"/>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4"/>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4"/>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4"/>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4"/>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4"/>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4"/>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4"/>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4"/>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4"/>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4"/>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4"/>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4"/>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4"/>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4"/>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4"/>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4"/>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4"/>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4"/>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4"/>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4"/>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4"/>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4"/>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4"/>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4"/>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4"/>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4"/>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4"/>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4"/>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4"/>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4"/>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4"/>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4"/>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4"/>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4"/>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4"/>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4"/>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4"/>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4"/>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6" name="Google Shape;2506;p34"/>
          <p:cNvGrpSpPr/>
          <p:nvPr/>
        </p:nvGrpSpPr>
        <p:grpSpPr>
          <a:xfrm>
            <a:off x="7407388" y="134225"/>
            <a:ext cx="700450" cy="636075"/>
            <a:chOff x="3652400" y="3788700"/>
            <a:chExt cx="700450" cy="636075"/>
          </a:xfrm>
        </p:grpSpPr>
        <p:sp>
          <p:nvSpPr>
            <p:cNvPr id="2507" name="Google Shape;2507;p34"/>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4"/>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4"/>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4"/>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4"/>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4"/>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4"/>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4"/>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4"/>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4"/>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4"/>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4"/>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4"/>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4"/>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4"/>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2" name="Google Shape;2522;p34"/>
          <p:cNvGrpSpPr/>
          <p:nvPr/>
        </p:nvGrpSpPr>
        <p:grpSpPr>
          <a:xfrm rot="-3039065" flipH="1">
            <a:off x="7837576" y="3923594"/>
            <a:ext cx="1593759" cy="1188216"/>
            <a:chOff x="4500175" y="3779525"/>
            <a:chExt cx="1136425" cy="847075"/>
          </a:xfrm>
        </p:grpSpPr>
        <p:sp>
          <p:nvSpPr>
            <p:cNvPr id="2523" name="Google Shape;2523;p34"/>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4"/>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4"/>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4"/>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4"/>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4"/>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4"/>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4"/>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4"/>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4"/>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4"/>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4" name="Google Shape;2534;p34"/>
          <p:cNvGrpSpPr/>
          <p:nvPr/>
        </p:nvGrpSpPr>
        <p:grpSpPr>
          <a:xfrm rot="-9780778" flipH="1">
            <a:off x="8246956" y="-394089"/>
            <a:ext cx="1152981" cy="1851515"/>
            <a:chOff x="2402100" y="3854125"/>
            <a:chExt cx="435600" cy="698825"/>
          </a:xfrm>
        </p:grpSpPr>
        <p:sp>
          <p:nvSpPr>
            <p:cNvPr id="2535" name="Google Shape;2535;p34"/>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4"/>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4"/>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4"/>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4"/>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4"/>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4"/>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4"/>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4"/>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4"/>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4"/>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4"/>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4"/>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667670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Text">
  <p:cSld name="Big Text">
    <p:spTree>
      <p:nvGrpSpPr>
        <p:cNvPr id="1" name="Shape 2548"/>
        <p:cNvGrpSpPr/>
        <p:nvPr/>
      </p:nvGrpSpPr>
      <p:grpSpPr>
        <a:xfrm>
          <a:off x="0" y="0"/>
          <a:ext cx="0" cy="0"/>
          <a:chOff x="0" y="0"/>
          <a:chExt cx="0" cy="0"/>
        </a:xfrm>
      </p:grpSpPr>
      <p:sp>
        <p:nvSpPr>
          <p:cNvPr id="2549" name="Google Shape;2549;p35"/>
          <p:cNvSpPr txBox="1">
            <a:spLocks noGrp="1"/>
          </p:cNvSpPr>
          <p:nvPr>
            <p:ph type="title"/>
          </p:nvPr>
        </p:nvSpPr>
        <p:spPr>
          <a:xfrm>
            <a:off x="2352300" y="1590675"/>
            <a:ext cx="4439400" cy="20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000"/>
              <a:buFont typeface="Poppins ExtraBold"/>
              <a:buNone/>
              <a:defRPr sz="5900">
                <a:latin typeface="Poppins ExtraBold"/>
                <a:ea typeface="Poppins ExtraBold"/>
                <a:cs typeface="Poppins ExtraBold"/>
                <a:sym typeface="Poppins ExtraBold"/>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2550" name="Google Shape;2550;p35"/>
          <p:cNvGrpSpPr/>
          <p:nvPr/>
        </p:nvGrpSpPr>
        <p:grpSpPr>
          <a:xfrm>
            <a:off x="-1246849" y="3765872"/>
            <a:ext cx="5828092" cy="2831811"/>
            <a:chOff x="4178350" y="2375050"/>
            <a:chExt cx="938350" cy="515775"/>
          </a:xfrm>
        </p:grpSpPr>
        <p:sp>
          <p:nvSpPr>
            <p:cNvPr id="2551" name="Google Shape;2551;p35"/>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5"/>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5"/>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5"/>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5"/>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5"/>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5"/>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8" name="Google Shape;2558;p35"/>
          <p:cNvGrpSpPr/>
          <p:nvPr/>
        </p:nvGrpSpPr>
        <p:grpSpPr>
          <a:xfrm>
            <a:off x="7091873" y="1313494"/>
            <a:ext cx="3602094" cy="4091562"/>
            <a:chOff x="1992250" y="544500"/>
            <a:chExt cx="1080250" cy="975575"/>
          </a:xfrm>
        </p:grpSpPr>
        <p:sp>
          <p:nvSpPr>
            <p:cNvPr id="2559" name="Google Shape;2559;p35"/>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5"/>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1" name="Google Shape;2561;p35"/>
          <p:cNvGrpSpPr/>
          <p:nvPr/>
        </p:nvGrpSpPr>
        <p:grpSpPr>
          <a:xfrm rot="-10799910" flipH="1">
            <a:off x="-680414" y="-854780"/>
            <a:ext cx="6290136" cy="2667902"/>
            <a:chOff x="5619200" y="4458200"/>
            <a:chExt cx="1647150" cy="742900"/>
          </a:xfrm>
        </p:grpSpPr>
        <p:sp>
          <p:nvSpPr>
            <p:cNvPr id="2562" name="Google Shape;2562;p35"/>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5"/>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5"/>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5"/>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5"/>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7" name="Google Shape;2567;p35"/>
          <p:cNvSpPr/>
          <p:nvPr/>
        </p:nvSpPr>
        <p:spPr>
          <a:xfrm rot="-594068" flipH="1">
            <a:off x="6556569" y="3819875"/>
            <a:ext cx="1751598" cy="1566049"/>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8" name="Google Shape;2568;p35"/>
          <p:cNvGrpSpPr/>
          <p:nvPr/>
        </p:nvGrpSpPr>
        <p:grpSpPr>
          <a:xfrm rot="-8875866">
            <a:off x="7098170" y="-559782"/>
            <a:ext cx="2662596" cy="2828693"/>
            <a:chOff x="4159600" y="887163"/>
            <a:chExt cx="1265600" cy="1344550"/>
          </a:xfrm>
        </p:grpSpPr>
        <p:sp>
          <p:nvSpPr>
            <p:cNvPr id="2569" name="Google Shape;2569;p35"/>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5"/>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5"/>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5"/>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5"/>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5"/>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5"/>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5"/>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5"/>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5"/>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5"/>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5"/>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5"/>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5"/>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5"/>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5"/>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5"/>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5"/>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5"/>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5"/>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5"/>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5"/>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5"/>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5"/>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5"/>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5"/>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5"/>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5"/>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5"/>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5"/>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5"/>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5"/>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5"/>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5"/>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5"/>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5"/>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5"/>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5"/>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5"/>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5"/>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5"/>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5"/>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5"/>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5"/>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5"/>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5"/>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5"/>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5"/>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5"/>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5"/>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5"/>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5"/>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5"/>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5"/>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5"/>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5"/>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5"/>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5"/>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5"/>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5"/>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5"/>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5"/>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5"/>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5"/>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5"/>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5"/>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5"/>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5"/>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5"/>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5"/>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5"/>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5"/>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5"/>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5"/>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5"/>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5"/>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5"/>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5"/>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5"/>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5"/>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5"/>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5"/>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5"/>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5"/>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5"/>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5"/>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5"/>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5"/>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5"/>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5"/>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5"/>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5"/>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5"/>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5"/>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5"/>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5"/>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5"/>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5"/>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5"/>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5"/>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5"/>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5"/>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5"/>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5"/>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5"/>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4" name="Google Shape;2674;p35"/>
          <p:cNvGrpSpPr/>
          <p:nvPr/>
        </p:nvGrpSpPr>
        <p:grpSpPr>
          <a:xfrm rot="-8100000">
            <a:off x="6382755" y="-253048"/>
            <a:ext cx="830250" cy="1464437"/>
            <a:chOff x="2797700" y="3217325"/>
            <a:chExt cx="682725" cy="1204225"/>
          </a:xfrm>
        </p:grpSpPr>
        <p:sp>
          <p:nvSpPr>
            <p:cNvPr id="2675" name="Google Shape;2675;p35"/>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5"/>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5"/>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5"/>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5"/>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5"/>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5"/>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2" name="Google Shape;2682;p35"/>
          <p:cNvSpPr/>
          <p:nvPr/>
        </p:nvSpPr>
        <p:spPr>
          <a:xfrm rot="10799784" flipH="1">
            <a:off x="1321967" y="-445927"/>
            <a:ext cx="1751608" cy="156608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3" name="Google Shape;2683;p35"/>
          <p:cNvGrpSpPr/>
          <p:nvPr/>
        </p:nvGrpSpPr>
        <p:grpSpPr>
          <a:xfrm rot="-1844995" flipH="1">
            <a:off x="3700491" y="4073717"/>
            <a:ext cx="1152957" cy="1851573"/>
            <a:chOff x="2402100" y="3854125"/>
            <a:chExt cx="435600" cy="698825"/>
          </a:xfrm>
        </p:grpSpPr>
        <p:sp>
          <p:nvSpPr>
            <p:cNvPr id="2684" name="Google Shape;2684;p35"/>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5"/>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5"/>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5"/>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5"/>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5"/>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5"/>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5"/>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5"/>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5"/>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5"/>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5"/>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5"/>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7" name="Google Shape;2697;p35"/>
          <p:cNvGrpSpPr/>
          <p:nvPr/>
        </p:nvGrpSpPr>
        <p:grpSpPr>
          <a:xfrm rot="-729370">
            <a:off x="-351059" y="2414925"/>
            <a:ext cx="1481061" cy="2494697"/>
            <a:chOff x="3026750" y="1552825"/>
            <a:chExt cx="1108700" cy="1867600"/>
          </a:xfrm>
        </p:grpSpPr>
        <p:sp>
          <p:nvSpPr>
            <p:cNvPr id="2698" name="Google Shape;2698;p35"/>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5"/>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5"/>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5"/>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5"/>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5"/>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5"/>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5"/>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5"/>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5"/>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5"/>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5"/>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5"/>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5"/>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5"/>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5"/>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5"/>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5"/>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5"/>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7" name="Google Shape;2717;p35"/>
          <p:cNvGrpSpPr/>
          <p:nvPr/>
        </p:nvGrpSpPr>
        <p:grpSpPr>
          <a:xfrm>
            <a:off x="714288" y="1454150"/>
            <a:ext cx="700450" cy="636075"/>
            <a:chOff x="3652400" y="3788700"/>
            <a:chExt cx="700450" cy="636075"/>
          </a:xfrm>
        </p:grpSpPr>
        <p:sp>
          <p:nvSpPr>
            <p:cNvPr id="2718" name="Google Shape;2718;p35"/>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5"/>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5"/>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5"/>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5"/>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5"/>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5"/>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5"/>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5"/>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5"/>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5"/>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5"/>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5"/>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5"/>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5"/>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3" name="Google Shape;2733;p35"/>
          <p:cNvGrpSpPr/>
          <p:nvPr/>
        </p:nvGrpSpPr>
        <p:grpSpPr>
          <a:xfrm rot="-9204427">
            <a:off x="-756150" y="-605782"/>
            <a:ext cx="1987515" cy="1481882"/>
            <a:chOff x="4500175" y="3779525"/>
            <a:chExt cx="1136425" cy="847075"/>
          </a:xfrm>
        </p:grpSpPr>
        <p:sp>
          <p:nvSpPr>
            <p:cNvPr id="2734" name="Google Shape;2734;p35"/>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5"/>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5"/>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5"/>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5"/>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5"/>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5"/>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5"/>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5"/>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5"/>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5"/>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5" name="Google Shape;2745;p35"/>
          <p:cNvGrpSpPr/>
          <p:nvPr/>
        </p:nvGrpSpPr>
        <p:grpSpPr>
          <a:xfrm rot="7750108" flipH="1">
            <a:off x="4878738" y="-724361"/>
            <a:ext cx="952509" cy="1529675"/>
            <a:chOff x="2402100" y="3854125"/>
            <a:chExt cx="435600" cy="698825"/>
          </a:xfrm>
        </p:grpSpPr>
        <p:sp>
          <p:nvSpPr>
            <p:cNvPr id="2746" name="Google Shape;2746;p35"/>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5"/>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5"/>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5"/>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5"/>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5"/>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5"/>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5"/>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5"/>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5"/>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5"/>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5"/>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5"/>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9" name="Google Shape;2759;p35"/>
          <p:cNvGrpSpPr/>
          <p:nvPr/>
        </p:nvGrpSpPr>
        <p:grpSpPr>
          <a:xfrm rot="-7507142">
            <a:off x="8716901" y="1365099"/>
            <a:ext cx="1010262" cy="1594241"/>
            <a:chOff x="322650" y="2571325"/>
            <a:chExt cx="573100" cy="904450"/>
          </a:xfrm>
        </p:grpSpPr>
        <p:sp>
          <p:nvSpPr>
            <p:cNvPr id="2760" name="Google Shape;2760;p35"/>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5"/>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5"/>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5"/>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5"/>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5"/>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5"/>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7" name="Google Shape;2767;p35"/>
          <p:cNvSpPr/>
          <p:nvPr/>
        </p:nvSpPr>
        <p:spPr>
          <a:xfrm>
            <a:off x="5979500" y="4385200"/>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p:cNvSpPr/>
          <p:nvPr/>
        </p:nvSpPr>
        <p:spPr>
          <a:xfrm>
            <a:off x="1321975" y="3364200"/>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p:cNvSpPr/>
          <p:nvPr/>
        </p:nvSpPr>
        <p:spPr>
          <a:xfrm>
            <a:off x="6944700" y="973750"/>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28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70"/>
        <p:cNvGrpSpPr/>
        <p:nvPr/>
      </p:nvGrpSpPr>
      <p:grpSpPr>
        <a:xfrm>
          <a:off x="0" y="0"/>
          <a:ext cx="0" cy="0"/>
          <a:chOff x="0" y="0"/>
          <a:chExt cx="0" cy="0"/>
        </a:xfrm>
      </p:grpSpPr>
      <p:sp>
        <p:nvSpPr>
          <p:cNvPr id="1571" name="Google Shape;157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solidFill>
                <a:schemeClr val="dk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770"/>
        <p:cNvGrpSpPr/>
        <p:nvPr/>
      </p:nvGrpSpPr>
      <p:grpSpPr>
        <a:xfrm>
          <a:off x="0" y="0"/>
          <a:ext cx="0" cy="0"/>
          <a:chOff x="0" y="0"/>
          <a:chExt cx="0" cy="0"/>
        </a:xfrm>
      </p:grpSpPr>
      <p:grpSp>
        <p:nvGrpSpPr>
          <p:cNvPr id="2771" name="Google Shape;2771;p36"/>
          <p:cNvGrpSpPr/>
          <p:nvPr/>
        </p:nvGrpSpPr>
        <p:grpSpPr>
          <a:xfrm rot="10800000" flipH="1">
            <a:off x="5730744" y="-916596"/>
            <a:ext cx="4132681" cy="1868601"/>
            <a:chOff x="4178350" y="2375050"/>
            <a:chExt cx="938350" cy="515775"/>
          </a:xfrm>
        </p:grpSpPr>
        <p:sp>
          <p:nvSpPr>
            <p:cNvPr id="2772" name="Google Shape;2772;p36"/>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6"/>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6"/>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6"/>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6"/>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6"/>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6"/>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9" name="Google Shape;2779;p36"/>
          <p:cNvSpPr txBox="1">
            <a:spLocks noGrp="1"/>
          </p:cNvSpPr>
          <p:nvPr>
            <p:ph type="title"/>
          </p:nvPr>
        </p:nvSpPr>
        <p:spPr>
          <a:xfrm>
            <a:off x="714300" y="156525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80" name="Google Shape;2780;p36"/>
          <p:cNvSpPr txBox="1">
            <a:spLocks noGrp="1"/>
          </p:cNvSpPr>
          <p:nvPr>
            <p:ph type="body" idx="1"/>
          </p:nvPr>
        </p:nvSpPr>
        <p:spPr>
          <a:xfrm>
            <a:off x="714300" y="2399250"/>
            <a:ext cx="2808000" cy="2508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grpSp>
        <p:nvGrpSpPr>
          <p:cNvPr id="2781" name="Google Shape;2781;p36"/>
          <p:cNvGrpSpPr/>
          <p:nvPr/>
        </p:nvGrpSpPr>
        <p:grpSpPr>
          <a:xfrm rot="10799895">
            <a:off x="-435736" y="-1412231"/>
            <a:ext cx="5385686" cy="2148244"/>
            <a:chOff x="5619200" y="4458200"/>
            <a:chExt cx="1647150" cy="742900"/>
          </a:xfrm>
        </p:grpSpPr>
        <p:sp>
          <p:nvSpPr>
            <p:cNvPr id="2782" name="Google Shape;2782;p36"/>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6"/>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6"/>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6"/>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6"/>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7" name="Google Shape;2787;p36"/>
          <p:cNvSpPr/>
          <p:nvPr/>
        </p:nvSpPr>
        <p:spPr>
          <a:xfrm rot="9218179" flipH="1">
            <a:off x="170741" y="-579539"/>
            <a:ext cx="1751526" cy="1566045"/>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8" name="Google Shape;2788;p36"/>
          <p:cNvGrpSpPr/>
          <p:nvPr/>
        </p:nvGrpSpPr>
        <p:grpSpPr>
          <a:xfrm rot="7750108" flipH="1">
            <a:off x="4392738" y="-829111"/>
            <a:ext cx="952509" cy="1529675"/>
            <a:chOff x="2402100" y="3854125"/>
            <a:chExt cx="435600" cy="698825"/>
          </a:xfrm>
        </p:grpSpPr>
        <p:sp>
          <p:nvSpPr>
            <p:cNvPr id="2789" name="Google Shape;2789;p36"/>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6"/>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6"/>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6"/>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6"/>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6"/>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6"/>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6"/>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6"/>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6"/>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6"/>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6"/>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6"/>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2" name="Google Shape;2802;p36"/>
          <p:cNvGrpSpPr/>
          <p:nvPr/>
        </p:nvGrpSpPr>
        <p:grpSpPr>
          <a:xfrm rot="-9070246">
            <a:off x="7849009" y="-390610"/>
            <a:ext cx="1593868" cy="1188162"/>
            <a:chOff x="4500175" y="3779525"/>
            <a:chExt cx="1136425" cy="847075"/>
          </a:xfrm>
        </p:grpSpPr>
        <p:sp>
          <p:nvSpPr>
            <p:cNvPr id="2803" name="Google Shape;2803;p36"/>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6"/>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6"/>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6"/>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6"/>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6"/>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6"/>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6"/>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6"/>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6"/>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6"/>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4" name="Google Shape;2814;p36"/>
          <p:cNvGrpSpPr/>
          <p:nvPr/>
        </p:nvGrpSpPr>
        <p:grpSpPr>
          <a:xfrm>
            <a:off x="1962838" y="192913"/>
            <a:ext cx="700450" cy="636075"/>
            <a:chOff x="3652400" y="3788700"/>
            <a:chExt cx="700450" cy="636075"/>
          </a:xfrm>
        </p:grpSpPr>
        <p:sp>
          <p:nvSpPr>
            <p:cNvPr id="2815" name="Google Shape;2815;p36"/>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6"/>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6"/>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6"/>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6"/>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6"/>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6"/>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6"/>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6"/>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6"/>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6"/>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6"/>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6"/>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6"/>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6"/>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0" name="Google Shape;2830;p36"/>
          <p:cNvSpPr/>
          <p:nvPr/>
        </p:nvSpPr>
        <p:spPr>
          <a:xfrm>
            <a:off x="7767625" y="788038"/>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6"/>
          <p:cNvSpPr/>
          <p:nvPr/>
        </p:nvSpPr>
        <p:spPr>
          <a:xfrm>
            <a:off x="4325125" y="511600"/>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2" name="Google Shape;2832;p36"/>
          <p:cNvGrpSpPr/>
          <p:nvPr/>
        </p:nvGrpSpPr>
        <p:grpSpPr>
          <a:xfrm rot="-10423553">
            <a:off x="5602182" y="-660273"/>
            <a:ext cx="830251" cy="1464439"/>
            <a:chOff x="2797700" y="3217325"/>
            <a:chExt cx="682725" cy="1204225"/>
          </a:xfrm>
        </p:grpSpPr>
        <p:sp>
          <p:nvSpPr>
            <p:cNvPr id="2833" name="Google Shape;2833;p36"/>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6"/>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6"/>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6"/>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6"/>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6"/>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6"/>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106348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840"/>
        <p:cNvGrpSpPr/>
        <p:nvPr/>
      </p:nvGrpSpPr>
      <p:grpSpPr>
        <a:xfrm>
          <a:off x="0" y="0"/>
          <a:ext cx="0" cy="0"/>
          <a:chOff x="0" y="0"/>
          <a:chExt cx="0" cy="0"/>
        </a:xfrm>
      </p:grpSpPr>
      <p:sp>
        <p:nvSpPr>
          <p:cNvPr id="2841" name="Google Shape;2841;p37"/>
          <p:cNvSpPr txBox="1">
            <a:spLocks noGrp="1"/>
          </p:cNvSpPr>
          <p:nvPr>
            <p:ph type="title" hasCustomPrompt="1"/>
          </p:nvPr>
        </p:nvSpPr>
        <p:spPr>
          <a:xfrm>
            <a:off x="714300" y="1218625"/>
            <a:ext cx="22293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300"/>
              <a:buFont typeface="Poppins ExtraBold"/>
              <a:buNone/>
              <a:defRPr sz="4300">
                <a:solidFill>
                  <a:schemeClr val="lt2"/>
                </a:solidFill>
                <a:latin typeface="Poppins ExtraBold"/>
                <a:ea typeface="Poppins ExtraBold"/>
                <a:cs typeface="Poppins ExtraBold"/>
                <a:sym typeface="Poppins ExtraBold"/>
              </a:defRPr>
            </a:lvl1pPr>
            <a:lvl2pPr lvl="1"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2pPr>
            <a:lvl3pPr lvl="2"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3pPr>
            <a:lvl4pPr lvl="3"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4pPr>
            <a:lvl5pPr lvl="4"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5pPr>
            <a:lvl6pPr lvl="5"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6pPr>
            <a:lvl7pPr lvl="6"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7pPr>
            <a:lvl8pPr lvl="7"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8pPr>
            <a:lvl9pPr lvl="8"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9pPr>
          </a:lstStyle>
          <a:p>
            <a:r>
              <a:t>xx%</a:t>
            </a:r>
          </a:p>
        </p:txBody>
      </p:sp>
      <p:sp>
        <p:nvSpPr>
          <p:cNvPr id="2842" name="Google Shape;2842;p37"/>
          <p:cNvSpPr txBox="1">
            <a:spLocks noGrp="1"/>
          </p:cNvSpPr>
          <p:nvPr>
            <p:ph type="subTitle" idx="1"/>
          </p:nvPr>
        </p:nvSpPr>
        <p:spPr>
          <a:xfrm>
            <a:off x="762603" y="2573800"/>
            <a:ext cx="21327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43" name="Google Shape;2843;p37"/>
          <p:cNvSpPr txBox="1">
            <a:spLocks noGrp="1"/>
          </p:cNvSpPr>
          <p:nvPr>
            <p:ph type="title" idx="2" hasCustomPrompt="1"/>
          </p:nvPr>
        </p:nvSpPr>
        <p:spPr>
          <a:xfrm>
            <a:off x="3481506" y="1218625"/>
            <a:ext cx="22293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300"/>
              <a:buFont typeface="Poppins ExtraBold"/>
              <a:buNone/>
              <a:defRPr sz="4300">
                <a:solidFill>
                  <a:schemeClr val="lt2"/>
                </a:solidFill>
                <a:latin typeface="Poppins ExtraBold"/>
                <a:ea typeface="Poppins ExtraBold"/>
                <a:cs typeface="Poppins ExtraBold"/>
                <a:sym typeface="Poppins ExtraBold"/>
              </a:defRPr>
            </a:lvl1pPr>
            <a:lvl2pPr lvl="1"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2pPr>
            <a:lvl3pPr lvl="2"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3pPr>
            <a:lvl4pPr lvl="3"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4pPr>
            <a:lvl5pPr lvl="4"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5pPr>
            <a:lvl6pPr lvl="5"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6pPr>
            <a:lvl7pPr lvl="6"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7pPr>
            <a:lvl8pPr lvl="7"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8pPr>
            <a:lvl9pPr lvl="8"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9pPr>
          </a:lstStyle>
          <a:p>
            <a:r>
              <a:t>xx%</a:t>
            </a:r>
          </a:p>
        </p:txBody>
      </p:sp>
      <p:sp>
        <p:nvSpPr>
          <p:cNvPr id="2844" name="Google Shape;2844;p37"/>
          <p:cNvSpPr txBox="1">
            <a:spLocks noGrp="1"/>
          </p:cNvSpPr>
          <p:nvPr>
            <p:ph type="subTitle" idx="3"/>
          </p:nvPr>
        </p:nvSpPr>
        <p:spPr>
          <a:xfrm>
            <a:off x="3529810" y="2650000"/>
            <a:ext cx="21327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45" name="Google Shape;2845;p37"/>
          <p:cNvSpPr txBox="1">
            <a:spLocks noGrp="1"/>
          </p:cNvSpPr>
          <p:nvPr>
            <p:ph type="title" idx="4" hasCustomPrompt="1"/>
          </p:nvPr>
        </p:nvSpPr>
        <p:spPr>
          <a:xfrm>
            <a:off x="6200412" y="1218625"/>
            <a:ext cx="22293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300"/>
              <a:buFont typeface="Poppins ExtraBold"/>
              <a:buNone/>
              <a:defRPr sz="4300">
                <a:solidFill>
                  <a:schemeClr val="lt2"/>
                </a:solidFill>
                <a:latin typeface="Poppins ExtraBold"/>
                <a:ea typeface="Poppins ExtraBold"/>
                <a:cs typeface="Poppins ExtraBold"/>
                <a:sym typeface="Poppins ExtraBold"/>
              </a:defRPr>
            </a:lvl1pPr>
            <a:lvl2pPr lvl="1"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2pPr>
            <a:lvl3pPr lvl="2"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3pPr>
            <a:lvl4pPr lvl="3"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4pPr>
            <a:lvl5pPr lvl="4"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5pPr>
            <a:lvl6pPr lvl="5"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6pPr>
            <a:lvl7pPr lvl="6"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7pPr>
            <a:lvl8pPr lvl="7"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8pPr>
            <a:lvl9pPr lvl="8"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9pPr>
          </a:lstStyle>
          <a:p>
            <a:r>
              <a:t>xx%</a:t>
            </a:r>
          </a:p>
        </p:txBody>
      </p:sp>
      <p:sp>
        <p:nvSpPr>
          <p:cNvPr id="2846" name="Google Shape;2846;p37"/>
          <p:cNvSpPr txBox="1">
            <a:spLocks noGrp="1"/>
          </p:cNvSpPr>
          <p:nvPr>
            <p:ph type="subTitle" idx="5"/>
          </p:nvPr>
        </p:nvSpPr>
        <p:spPr>
          <a:xfrm>
            <a:off x="6248716" y="2573800"/>
            <a:ext cx="21327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2847" name="Google Shape;2847;p37"/>
          <p:cNvGrpSpPr/>
          <p:nvPr/>
        </p:nvGrpSpPr>
        <p:grpSpPr>
          <a:xfrm>
            <a:off x="-1771229" y="3446954"/>
            <a:ext cx="5590592" cy="2521477"/>
            <a:chOff x="5619200" y="4458200"/>
            <a:chExt cx="1647150" cy="742900"/>
          </a:xfrm>
        </p:grpSpPr>
        <p:sp>
          <p:nvSpPr>
            <p:cNvPr id="2848" name="Google Shape;2848;p37"/>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7"/>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7"/>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3" name="Google Shape;2853;p37"/>
          <p:cNvGrpSpPr/>
          <p:nvPr/>
        </p:nvGrpSpPr>
        <p:grpSpPr>
          <a:xfrm rot="10800000" flipH="1">
            <a:off x="5819694" y="-600821"/>
            <a:ext cx="4132681" cy="1868601"/>
            <a:chOff x="4178350" y="2375050"/>
            <a:chExt cx="938350" cy="515775"/>
          </a:xfrm>
        </p:grpSpPr>
        <p:sp>
          <p:nvSpPr>
            <p:cNvPr id="2854" name="Google Shape;2854;p37"/>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7"/>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7"/>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7"/>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7"/>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7"/>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7"/>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1" name="Google Shape;2861;p37"/>
          <p:cNvGrpSpPr/>
          <p:nvPr/>
        </p:nvGrpSpPr>
        <p:grpSpPr>
          <a:xfrm rot="-1136998">
            <a:off x="7304098" y="3705240"/>
            <a:ext cx="2662597" cy="2828694"/>
            <a:chOff x="4159600" y="887163"/>
            <a:chExt cx="1265600" cy="1344550"/>
          </a:xfrm>
        </p:grpSpPr>
        <p:sp>
          <p:nvSpPr>
            <p:cNvPr id="2862" name="Google Shape;2862;p37"/>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7"/>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7"/>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7"/>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7"/>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7"/>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7"/>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7"/>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7"/>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7"/>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7"/>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7"/>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7"/>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7"/>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7"/>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7"/>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7"/>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7"/>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7"/>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7"/>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7"/>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7"/>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7"/>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7"/>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7"/>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7"/>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7"/>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7"/>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7"/>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7"/>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7"/>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7"/>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7"/>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7"/>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7"/>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7"/>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7"/>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7"/>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7"/>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7"/>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7"/>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7"/>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7"/>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7"/>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7"/>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7"/>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7"/>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7"/>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7"/>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7"/>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7"/>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7"/>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7"/>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7"/>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7"/>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7"/>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7"/>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7"/>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7"/>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7"/>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7"/>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7"/>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7"/>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7"/>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7"/>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7"/>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7"/>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7"/>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7"/>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7"/>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7"/>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7"/>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7"/>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7"/>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7"/>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7"/>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7"/>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7"/>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7"/>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7"/>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7"/>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7"/>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7"/>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7"/>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7"/>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7"/>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7"/>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7"/>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7"/>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7"/>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7"/>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7"/>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7"/>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7"/>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7"/>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7"/>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7"/>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7"/>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7"/>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7"/>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7"/>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7"/>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7"/>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7"/>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7"/>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7" name="Google Shape;2967;p37"/>
          <p:cNvSpPr/>
          <p:nvPr/>
        </p:nvSpPr>
        <p:spPr>
          <a:xfrm rot="8934532" flipH="1">
            <a:off x="-305767" y="-517138"/>
            <a:ext cx="1902830" cy="170120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8" name="Google Shape;2968;p37"/>
          <p:cNvGrpSpPr/>
          <p:nvPr/>
        </p:nvGrpSpPr>
        <p:grpSpPr>
          <a:xfrm rot="-10423553">
            <a:off x="5602182" y="-660273"/>
            <a:ext cx="830251" cy="1464439"/>
            <a:chOff x="2797700" y="3217325"/>
            <a:chExt cx="682725" cy="1204225"/>
          </a:xfrm>
        </p:grpSpPr>
        <p:sp>
          <p:nvSpPr>
            <p:cNvPr id="2969" name="Google Shape;2969;p37"/>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7"/>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7"/>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7"/>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6" name="Google Shape;2976;p37"/>
          <p:cNvGrpSpPr/>
          <p:nvPr/>
        </p:nvGrpSpPr>
        <p:grpSpPr>
          <a:xfrm rot="2700000">
            <a:off x="3236506" y="4367842"/>
            <a:ext cx="1617112" cy="1205372"/>
            <a:chOff x="4500175" y="3779525"/>
            <a:chExt cx="1136425" cy="847075"/>
          </a:xfrm>
        </p:grpSpPr>
        <p:sp>
          <p:nvSpPr>
            <p:cNvPr id="2977" name="Google Shape;2977;p37"/>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7"/>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7"/>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7"/>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7"/>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7"/>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7"/>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7"/>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7"/>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8" name="Google Shape;2988;p37"/>
          <p:cNvSpPr txBox="1">
            <a:spLocks noGrp="1"/>
          </p:cNvSpPr>
          <p:nvPr>
            <p:ph type="title" idx="6"/>
          </p:nvPr>
        </p:nvSpPr>
        <p:spPr>
          <a:xfrm>
            <a:off x="723900" y="2152650"/>
            <a:ext cx="2228700" cy="38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b="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989" name="Google Shape;2989;p37"/>
          <p:cNvSpPr txBox="1">
            <a:spLocks noGrp="1"/>
          </p:cNvSpPr>
          <p:nvPr>
            <p:ph type="title" idx="7"/>
          </p:nvPr>
        </p:nvSpPr>
        <p:spPr>
          <a:xfrm>
            <a:off x="3481800" y="2228850"/>
            <a:ext cx="2228700" cy="38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b="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990" name="Google Shape;2990;p37"/>
          <p:cNvSpPr txBox="1">
            <a:spLocks noGrp="1"/>
          </p:cNvSpPr>
          <p:nvPr>
            <p:ph type="title" idx="8"/>
          </p:nvPr>
        </p:nvSpPr>
        <p:spPr>
          <a:xfrm>
            <a:off x="6200700" y="2152650"/>
            <a:ext cx="2228700" cy="38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b="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3133586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991"/>
        <p:cNvGrpSpPr/>
        <p:nvPr/>
      </p:nvGrpSpPr>
      <p:grpSpPr>
        <a:xfrm>
          <a:off x="0" y="0"/>
          <a:ext cx="0" cy="0"/>
          <a:chOff x="0" y="0"/>
          <a:chExt cx="0" cy="0"/>
        </a:xfrm>
      </p:grpSpPr>
      <p:sp>
        <p:nvSpPr>
          <p:cNvPr id="2992" name="Google Shape;2992;p38"/>
          <p:cNvSpPr txBox="1">
            <a:spLocks noGrp="1"/>
          </p:cNvSpPr>
          <p:nvPr>
            <p:ph type="title"/>
          </p:nvPr>
        </p:nvSpPr>
        <p:spPr>
          <a:xfrm>
            <a:off x="714300" y="774350"/>
            <a:ext cx="7715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sz="3300" b="1"/>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993" name="Google Shape;2993;p38"/>
          <p:cNvSpPr txBox="1">
            <a:spLocks noGrp="1"/>
          </p:cNvSpPr>
          <p:nvPr>
            <p:ph type="subTitle" idx="1"/>
          </p:nvPr>
        </p:nvSpPr>
        <p:spPr>
          <a:xfrm>
            <a:off x="5181600" y="1495425"/>
            <a:ext cx="3248100" cy="118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2994" name="Google Shape;2994;p38"/>
          <p:cNvGrpSpPr/>
          <p:nvPr/>
        </p:nvGrpSpPr>
        <p:grpSpPr>
          <a:xfrm rot="-10799910" flipH="1">
            <a:off x="-680414" y="-854780"/>
            <a:ext cx="6290136" cy="2667902"/>
            <a:chOff x="5619200" y="4458200"/>
            <a:chExt cx="1647150" cy="742900"/>
          </a:xfrm>
        </p:grpSpPr>
        <p:sp>
          <p:nvSpPr>
            <p:cNvPr id="2995" name="Google Shape;2995;p38"/>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8"/>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8"/>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8"/>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8"/>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0" name="Google Shape;3000;p38"/>
          <p:cNvGrpSpPr/>
          <p:nvPr/>
        </p:nvGrpSpPr>
        <p:grpSpPr>
          <a:xfrm rot="1830642">
            <a:off x="-616982" y="3526264"/>
            <a:ext cx="2662575" cy="2828670"/>
            <a:chOff x="4159600" y="887163"/>
            <a:chExt cx="1265600" cy="1344550"/>
          </a:xfrm>
        </p:grpSpPr>
        <p:sp>
          <p:nvSpPr>
            <p:cNvPr id="3001" name="Google Shape;3001;p38"/>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8"/>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8"/>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8"/>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8"/>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8"/>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8"/>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8"/>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8"/>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8"/>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8"/>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8"/>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8"/>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8"/>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8"/>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8"/>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8"/>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8"/>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8"/>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8"/>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8"/>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8"/>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8"/>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8"/>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8"/>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8"/>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8"/>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8"/>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8"/>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8"/>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8"/>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8"/>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8"/>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8"/>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8"/>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8"/>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8"/>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8"/>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8"/>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8"/>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8"/>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8"/>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8"/>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8"/>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8"/>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8"/>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8"/>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8"/>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8"/>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8"/>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8"/>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8"/>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8"/>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8"/>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8"/>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8"/>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8"/>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8"/>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8"/>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8"/>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8"/>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8"/>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8"/>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8"/>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8"/>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8"/>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8"/>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8"/>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8"/>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8"/>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8"/>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8"/>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8"/>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8"/>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8"/>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8"/>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8"/>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8"/>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8"/>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8"/>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8"/>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8"/>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8"/>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8"/>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8"/>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8"/>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8"/>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8"/>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8"/>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8"/>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8"/>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8"/>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8"/>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8"/>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8"/>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8"/>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8"/>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8"/>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8"/>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8"/>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8"/>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8"/>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8"/>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8"/>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8"/>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6" name="Google Shape;3106;p38"/>
          <p:cNvSpPr/>
          <p:nvPr/>
        </p:nvSpPr>
        <p:spPr>
          <a:xfrm flipH="1">
            <a:off x="1874321" y="3939389"/>
            <a:ext cx="1823629" cy="1630295"/>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7" name="Google Shape;3107;p38"/>
          <p:cNvGrpSpPr/>
          <p:nvPr/>
        </p:nvGrpSpPr>
        <p:grpSpPr>
          <a:xfrm rot="5400000">
            <a:off x="5452234" y="3356959"/>
            <a:ext cx="3286445" cy="4325700"/>
            <a:chOff x="1992250" y="544500"/>
            <a:chExt cx="1080250" cy="975575"/>
          </a:xfrm>
        </p:grpSpPr>
        <p:sp>
          <p:nvSpPr>
            <p:cNvPr id="3108" name="Google Shape;3108;p38"/>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8"/>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38"/>
          <p:cNvGrpSpPr/>
          <p:nvPr/>
        </p:nvGrpSpPr>
        <p:grpSpPr>
          <a:xfrm rot="-3296834" flipH="1">
            <a:off x="4233843" y="4324115"/>
            <a:ext cx="952535" cy="1529669"/>
            <a:chOff x="2402100" y="3854125"/>
            <a:chExt cx="435600" cy="698825"/>
          </a:xfrm>
        </p:grpSpPr>
        <p:sp>
          <p:nvSpPr>
            <p:cNvPr id="3111" name="Google Shape;3111;p38"/>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8"/>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8"/>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8"/>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8"/>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8"/>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8"/>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8"/>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8"/>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8"/>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8"/>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8"/>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8"/>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4" name="Google Shape;3124;p38"/>
          <p:cNvGrpSpPr/>
          <p:nvPr/>
        </p:nvGrpSpPr>
        <p:grpSpPr>
          <a:xfrm rot="-9070246">
            <a:off x="7849009" y="-390610"/>
            <a:ext cx="1593868" cy="1188162"/>
            <a:chOff x="4500175" y="3779525"/>
            <a:chExt cx="1136425" cy="847075"/>
          </a:xfrm>
        </p:grpSpPr>
        <p:sp>
          <p:nvSpPr>
            <p:cNvPr id="3125" name="Google Shape;3125;p38"/>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8"/>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8"/>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8"/>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8"/>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8"/>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8"/>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8"/>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8"/>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8"/>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8"/>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3136;p38"/>
          <p:cNvGrpSpPr/>
          <p:nvPr/>
        </p:nvGrpSpPr>
        <p:grpSpPr>
          <a:xfrm>
            <a:off x="3516913" y="3649438"/>
            <a:ext cx="700450" cy="636075"/>
            <a:chOff x="3652400" y="3788700"/>
            <a:chExt cx="700450" cy="636075"/>
          </a:xfrm>
        </p:grpSpPr>
        <p:sp>
          <p:nvSpPr>
            <p:cNvPr id="3137" name="Google Shape;3137;p38"/>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8"/>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8"/>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8"/>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8"/>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8"/>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8"/>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8"/>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8"/>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8"/>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8"/>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8"/>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8"/>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8"/>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8"/>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2" name="Google Shape;3152;p38"/>
          <p:cNvSpPr/>
          <p:nvPr/>
        </p:nvSpPr>
        <p:spPr>
          <a:xfrm>
            <a:off x="5291525" y="4285513"/>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8"/>
          <p:cNvSpPr/>
          <p:nvPr/>
        </p:nvSpPr>
        <p:spPr>
          <a:xfrm>
            <a:off x="962800" y="1998675"/>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4" name="Google Shape;3154;p38"/>
          <p:cNvGrpSpPr/>
          <p:nvPr/>
        </p:nvGrpSpPr>
        <p:grpSpPr>
          <a:xfrm rot="9851469">
            <a:off x="2296895" y="-253023"/>
            <a:ext cx="830260" cy="1464455"/>
            <a:chOff x="2797700" y="3217325"/>
            <a:chExt cx="682725" cy="1204225"/>
          </a:xfrm>
        </p:grpSpPr>
        <p:sp>
          <p:nvSpPr>
            <p:cNvPr id="3155" name="Google Shape;3155;p38"/>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8"/>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8"/>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8"/>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8"/>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8"/>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8"/>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2" name="Google Shape;3162;p38"/>
          <p:cNvGrpSpPr/>
          <p:nvPr/>
        </p:nvGrpSpPr>
        <p:grpSpPr>
          <a:xfrm rot="9240059" flipH="1">
            <a:off x="-404490" y="658891"/>
            <a:ext cx="1137802" cy="1827136"/>
            <a:chOff x="2402100" y="3854125"/>
            <a:chExt cx="435600" cy="698825"/>
          </a:xfrm>
        </p:grpSpPr>
        <p:sp>
          <p:nvSpPr>
            <p:cNvPr id="3163" name="Google Shape;3163;p38"/>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8"/>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8"/>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8"/>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8"/>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8"/>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8"/>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8"/>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8"/>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8"/>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8"/>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8"/>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8"/>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975312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and Credits">
  <p:cSld name="Thanks and Credits">
    <p:spTree>
      <p:nvGrpSpPr>
        <p:cNvPr id="1" name="Shape 3176"/>
        <p:cNvGrpSpPr/>
        <p:nvPr/>
      </p:nvGrpSpPr>
      <p:grpSpPr>
        <a:xfrm>
          <a:off x="0" y="0"/>
          <a:ext cx="0" cy="0"/>
          <a:chOff x="0" y="0"/>
          <a:chExt cx="0" cy="0"/>
        </a:xfrm>
      </p:grpSpPr>
      <p:sp>
        <p:nvSpPr>
          <p:cNvPr id="3177" name="Google Shape;3177;p39"/>
          <p:cNvSpPr txBox="1">
            <a:spLocks noGrp="1"/>
          </p:cNvSpPr>
          <p:nvPr>
            <p:ph type="title"/>
          </p:nvPr>
        </p:nvSpPr>
        <p:spPr>
          <a:xfrm>
            <a:off x="714300" y="-2249075"/>
            <a:ext cx="3592500" cy="44601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Font typeface="Poppins Black"/>
              <a:buNone/>
              <a:defRPr sz="5000">
                <a:latin typeface="Poppins Black"/>
                <a:ea typeface="Poppins Black"/>
                <a:cs typeface="Poppins Black"/>
                <a:sym typeface="Poppins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78" name="Google Shape;3178;p39"/>
          <p:cNvSpPr txBox="1"/>
          <p:nvPr/>
        </p:nvSpPr>
        <p:spPr>
          <a:xfrm>
            <a:off x="714300" y="3671800"/>
            <a:ext cx="3514200" cy="66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zh-TW" sz="1100">
                <a:solidFill>
                  <a:srgbClr val="534844"/>
                </a:solidFill>
                <a:latin typeface="Poppins Light"/>
                <a:ea typeface="Poppins Light"/>
                <a:cs typeface="Poppins Light"/>
                <a:sym typeface="Poppins Light"/>
              </a:rPr>
              <a:t>CREDITS: This presentation template was created by </a:t>
            </a:r>
            <a:r>
              <a:rPr lang="zh-TW" sz="1100" b="1">
                <a:solidFill>
                  <a:srgbClr val="534844"/>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zh-TW" sz="1100">
                <a:solidFill>
                  <a:srgbClr val="534844"/>
                </a:solidFill>
                <a:latin typeface="Poppins Light"/>
                <a:ea typeface="Poppins Light"/>
                <a:cs typeface="Poppins Light"/>
                <a:sym typeface="Poppins Light"/>
              </a:rPr>
              <a:t>, including icons by </a:t>
            </a:r>
            <a:r>
              <a:rPr lang="zh-TW" sz="1100" b="1">
                <a:solidFill>
                  <a:srgbClr val="534844"/>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zh-TW" sz="1100">
                <a:solidFill>
                  <a:srgbClr val="534844"/>
                </a:solidFill>
                <a:latin typeface="Poppins Light"/>
                <a:ea typeface="Poppins Light"/>
                <a:cs typeface="Poppins Light"/>
                <a:sym typeface="Poppins Light"/>
              </a:rPr>
              <a:t>, and infographics &amp; images by </a:t>
            </a:r>
            <a:r>
              <a:rPr lang="zh-TW" sz="1100" b="1">
                <a:solidFill>
                  <a:srgbClr val="534844"/>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zh-TW" sz="1100">
                <a:solidFill>
                  <a:srgbClr val="534844"/>
                </a:solidFill>
                <a:latin typeface="Poppins Light"/>
                <a:ea typeface="Poppins Light"/>
                <a:cs typeface="Poppins Light"/>
                <a:sym typeface="Poppins Light"/>
              </a:rPr>
              <a:t>. </a:t>
            </a:r>
            <a:endParaRPr sz="1100">
              <a:solidFill>
                <a:srgbClr val="534844"/>
              </a:solidFill>
              <a:latin typeface="Poppins Light"/>
              <a:ea typeface="Poppins Light"/>
              <a:cs typeface="Poppins Light"/>
              <a:sym typeface="Poppins Light"/>
            </a:endParaRPr>
          </a:p>
        </p:txBody>
      </p:sp>
      <p:grpSp>
        <p:nvGrpSpPr>
          <p:cNvPr id="3179" name="Google Shape;3179;p39"/>
          <p:cNvGrpSpPr/>
          <p:nvPr/>
        </p:nvGrpSpPr>
        <p:grpSpPr>
          <a:xfrm flipH="1">
            <a:off x="4158345" y="3023543"/>
            <a:ext cx="5569483" cy="2776726"/>
            <a:chOff x="4178350" y="2375050"/>
            <a:chExt cx="938350" cy="515775"/>
          </a:xfrm>
        </p:grpSpPr>
        <p:sp>
          <p:nvSpPr>
            <p:cNvPr id="3180" name="Google Shape;3180;p39"/>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9"/>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9"/>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9"/>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9"/>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9"/>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9"/>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39"/>
          <p:cNvGrpSpPr/>
          <p:nvPr/>
        </p:nvGrpSpPr>
        <p:grpSpPr>
          <a:xfrm rot="10800000">
            <a:off x="4571871" y="-836746"/>
            <a:ext cx="5590592" cy="2521477"/>
            <a:chOff x="5619200" y="4458200"/>
            <a:chExt cx="1647150" cy="742900"/>
          </a:xfrm>
        </p:grpSpPr>
        <p:sp>
          <p:nvSpPr>
            <p:cNvPr id="3188" name="Google Shape;3188;p39"/>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9"/>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9"/>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9"/>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9"/>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3" name="Google Shape;3193;p39"/>
          <p:cNvSpPr/>
          <p:nvPr/>
        </p:nvSpPr>
        <p:spPr>
          <a:xfrm rot="-1867515" flipH="1">
            <a:off x="-929194" y="4141746"/>
            <a:ext cx="1902871" cy="1701244"/>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4" name="Google Shape;3194;p39"/>
          <p:cNvGrpSpPr/>
          <p:nvPr/>
        </p:nvGrpSpPr>
        <p:grpSpPr>
          <a:xfrm rot="-9039059">
            <a:off x="8621746" y="823215"/>
            <a:ext cx="996285" cy="1600731"/>
            <a:chOff x="2402100" y="3854125"/>
            <a:chExt cx="435600" cy="698825"/>
          </a:xfrm>
        </p:grpSpPr>
        <p:sp>
          <p:nvSpPr>
            <p:cNvPr id="3195" name="Google Shape;3195;p39"/>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9"/>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9"/>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9"/>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9"/>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9"/>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9"/>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9"/>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9"/>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9"/>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9"/>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9"/>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9"/>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8" name="Google Shape;3208;p39"/>
          <p:cNvSpPr/>
          <p:nvPr/>
        </p:nvSpPr>
        <p:spPr>
          <a:xfrm rot="7705557" flipH="1">
            <a:off x="-161596" y="-338710"/>
            <a:ext cx="1209305" cy="1081271"/>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9" name="Google Shape;3209;p39"/>
          <p:cNvGrpSpPr/>
          <p:nvPr/>
        </p:nvGrpSpPr>
        <p:grpSpPr>
          <a:xfrm rot="-7867282">
            <a:off x="7249909" y="-985662"/>
            <a:ext cx="1481175" cy="2494610"/>
            <a:chOff x="3026750" y="1552825"/>
            <a:chExt cx="1108700" cy="1867600"/>
          </a:xfrm>
        </p:grpSpPr>
        <p:sp>
          <p:nvSpPr>
            <p:cNvPr id="3210" name="Google Shape;3210;p39"/>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9"/>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9"/>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9"/>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9"/>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9"/>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9"/>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9"/>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9"/>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9"/>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9"/>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9"/>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9"/>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9"/>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9"/>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9"/>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9"/>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9"/>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9"/>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9" name="Google Shape;3229;p39"/>
          <p:cNvSpPr/>
          <p:nvPr/>
        </p:nvSpPr>
        <p:spPr>
          <a:xfrm>
            <a:off x="6563950" y="2820175"/>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0" name="Google Shape;3230;p39"/>
          <p:cNvGrpSpPr/>
          <p:nvPr/>
        </p:nvGrpSpPr>
        <p:grpSpPr>
          <a:xfrm rot="-1971140" flipH="1">
            <a:off x="7502712" y="3529948"/>
            <a:ext cx="1853974" cy="1381926"/>
            <a:chOff x="4500175" y="3779525"/>
            <a:chExt cx="1136425" cy="847075"/>
          </a:xfrm>
        </p:grpSpPr>
        <p:sp>
          <p:nvSpPr>
            <p:cNvPr id="3231" name="Google Shape;3231;p39"/>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9"/>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9"/>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9"/>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9"/>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9"/>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9"/>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9"/>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9"/>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9"/>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9"/>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2" name="Google Shape;3242;p39"/>
          <p:cNvSpPr/>
          <p:nvPr/>
        </p:nvSpPr>
        <p:spPr>
          <a:xfrm>
            <a:off x="5742325" y="1011663"/>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3" name="Google Shape;3243;p39"/>
          <p:cNvGrpSpPr/>
          <p:nvPr/>
        </p:nvGrpSpPr>
        <p:grpSpPr>
          <a:xfrm rot="-10660414" flipH="1">
            <a:off x="2131055" y="-249195"/>
            <a:ext cx="1038639" cy="774187"/>
            <a:chOff x="4500175" y="3779525"/>
            <a:chExt cx="1136425" cy="847075"/>
          </a:xfrm>
        </p:grpSpPr>
        <p:sp>
          <p:nvSpPr>
            <p:cNvPr id="3244" name="Google Shape;3244;p39"/>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9"/>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9"/>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9"/>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9"/>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9"/>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9"/>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9"/>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9"/>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9"/>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9"/>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5" name="Google Shape;3255;p39"/>
          <p:cNvGrpSpPr/>
          <p:nvPr/>
        </p:nvGrpSpPr>
        <p:grpSpPr>
          <a:xfrm>
            <a:off x="4158338" y="482113"/>
            <a:ext cx="610325" cy="417350"/>
            <a:chOff x="364525" y="2023775"/>
            <a:chExt cx="610325" cy="417350"/>
          </a:xfrm>
        </p:grpSpPr>
        <p:sp>
          <p:nvSpPr>
            <p:cNvPr id="3256" name="Google Shape;3256;p39"/>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9"/>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9"/>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9"/>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9"/>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9"/>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9"/>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9"/>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4" name="Google Shape;3264;p39"/>
          <p:cNvSpPr txBox="1">
            <a:spLocks noGrp="1"/>
          </p:cNvSpPr>
          <p:nvPr>
            <p:ph type="subTitle" idx="1"/>
          </p:nvPr>
        </p:nvSpPr>
        <p:spPr>
          <a:xfrm>
            <a:off x="714300" y="2307000"/>
            <a:ext cx="32481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41093048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ly Title 2">
  <p:cSld name="Only Title 2">
    <p:spTree>
      <p:nvGrpSpPr>
        <p:cNvPr id="1" name="Shape 3265"/>
        <p:cNvGrpSpPr/>
        <p:nvPr/>
      </p:nvGrpSpPr>
      <p:grpSpPr>
        <a:xfrm>
          <a:off x="0" y="0"/>
          <a:ext cx="0" cy="0"/>
          <a:chOff x="0" y="0"/>
          <a:chExt cx="0" cy="0"/>
        </a:xfrm>
      </p:grpSpPr>
      <p:sp>
        <p:nvSpPr>
          <p:cNvPr id="3266" name="Google Shape;3266;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TW"/>
              <a:t>‹#›</a:t>
            </a:fld>
            <a:endParaRPr>
              <a:solidFill>
                <a:schemeClr val="dk1"/>
              </a:solidFill>
            </a:endParaRPr>
          </a:p>
        </p:txBody>
      </p:sp>
      <p:grpSp>
        <p:nvGrpSpPr>
          <p:cNvPr id="3267" name="Google Shape;3267;p40"/>
          <p:cNvGrpSpPr/>
          <p:nvPr/>
        </p:nvGrpSpPr>
        <p:grpSpPr>
          <a:xfrm>
            <a:off x="-1140980" y="4469553"/>
            <a:ext cx="3100966" cy="2800388"/>
            <a:chOff x="1992250" y="544500"/>
            <a:chExt cx="1080250" cy="975575"/>
          </a:xfrm>
        </p:grpSpPr>
        <p:sp>
          <p:nvSpPr>
            <p:cNvPr id="3268" name="Google Shape;3268;p40"/>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0"/>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0" name="Google Shape;3270;p40"/>
          <p:cNvSpPr txBox="1">
            <a:spLocks noGrp="1"/>
          </p:cNvSpPr>
          <p:nvPr>
            <p:ph type="title"/>
          </p:nvPr>
        </p:nvSpPr>
        <p:spPr>
          <a:xfrm>
            <a:off x="714300" y="545750"/>
            <a:ext cx="771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271" name="Google Shape;3271;p40"/>
          <p:cNvGrpSpPr/>
          <p:nvPr/>
        </p:nvGrpSpPr>
        <p:grpSpPr>
          <a:xfrm rot="10800000">
            <a:off x="6801363" y="-652105"/>
            <a:ext cx="4321702" cy="1566386"/>
            <a:chOff x="-1068128" y="3996204"/>
            <a:chExt cx="3672418" cy="1331055"/>
          </a:xfrm>
        </p:grpSpPr>
        <p:sp>
          <p:nvSpPr>
            <p:cNvPr id="3272" name="Google Shape;3272;p40"/>
            <p:cNvSpPr/>
            <p:nvPr/>
          </p:nvSpPr>
          <p:spPr>
            <a:xfrm rot="-10594719">
              <a:off x="-1038001" y="4102993"/>
              <a:ext cx="3612164" cy="1117479"/>
            </a:xfrm>
            <a:custGeom>
              <a:avLst/>
              <a:gdLst/>
              <a:ahLst/>
              <a:cxnLst/>
              <a:rect l="l" t="t" r="r" b="b"/>
              <a:pathLst>
                <a:path w="62034" h="19192" extrusionOk="0">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3" name="Google Shape;3273;p40"/>
            <p:cNvGrpSpPr/>
            <p:nvPr/>
          </p:nvGrpSpPr>
          <p:grpSpPr>
            <a:xfrm>
              <a:off x="-800178" y="4304942"/>
              <a:ext cx="2873315" cy="818933"/>
              <a:chOff x="-800178" y="4304942"/>
              <a:chExt cx="2873315" cy="818933"/>
            </a:xfrm>
          </p:grpSpPr>
          <p:sp>
            <p:nvSpPr>
              <p:cNvPr id="3274" name="Google Shape;3274;p40"/>
              <p:cNvSpPr/>
              <p:nvPr/>
            </p:nvSpPr>
            <p:spPr>
              <a:xfrm rot="-10594719">
                <a:off x="1780944" y="5070486"/>
                <a:ext cx="126240" cy="49667"/>
              </a:xfrm>
              <a:custGeom>
                <a:avLst/>
                <a:gdLst/>
                <a:ahLst/>
                <a:cxnLst/>
                <a:rect l="l" t="t" r="r" b="b"/>
                <a:pathLst>
                  <a:path w="2168" h="853" extrusionOk="0">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0"/>
              <p:cNvSpPr/>
              <p:nvPr/>
            </p:nvSpPr>
            <p:spPr>
              <a:xfrm rot="-10594719">
                <a:off x="1565235" y="5016770"/>
                <a:ext cx="124668" cy="49551"/>
              </a:xfrm>
              <a:custGeom>
                <a:avLst/>
                <a:gdLst/>
                <a:ahLst/>
                <a:cxnLst/>
                <a:rect l="l" t="t" r="r" b="b"/>
                <a:pathLst>
                  <a:path w="2141" h="851" extrusionOk="0">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0"/>
              <p:cNvSpPr/>
              <p:nvPr/>
            </p:nvSpPr>
            <p:spPr>
              <a:xfrm rot="-10594719">
                <a:off x="1976086" y="4955828"/>
                <a:ext cx="95786" cy="45242"/>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0"/>
              <p:cNvSpPr/>
              <p:nvPr/>
            </p:nvSpPr>
            <p:spPr>
              <a:xfrm rot="-10594719">
                <a:off x="1773296" y="4958228"/>
                <a:ext cx="95786" cy="45184"/>
              </a:xfrm>
              <a:custGeom>
                <a:avLst/>
                <a:gdLst/>
                <a:ahLst/>
                <a:cxnLst/>
                <a:rect l="l" t="t" r="r" b="b"/>
                <a:pathLst>
                  <a:path w="1645" h="776" extrusionOk="0">
                    <a:moveTo>
                      <a:pt x="900" y="0"/>
                    </a:moveTo>
                    <a:cubicBezTo>
                      <a:pt x="249" y="0"/>
                      <a:pt x="1" y="776"/>
                      <a:pt x="776" y="776"/>
                    </a:cubicBezTo>
                    <a:cubicBezTo>
                      <a:pt x="1397" y="776"/>
                      <a:pt x="1645"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0"/>
              <p:cNvSpPr/>
              <p:nvPr/>
            </p:nvSpPr>
            <p:spPr>
              <a:xfrm rot="-10594719">
                <a:off x="1864326" y="4858253"/>
                <a:ext cx="126473" cy="45999"/>
              </a:xfrm>
              <a:custGeom>
                <a:avLst/>
                <a:gdLst/>
                <a:ahLst/>
                <a:cxnLst/>
                <a:rect l="l" t="t" r="r" b="b"/>
                <a:pathLst>
                  <a:path w="2172" h="790" extrusionOk="0">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0"/>
              <p:cNvSpPr/>
              <p:nvPr/>
            </p:nvSpPr>
            <p:spPr>
              <a:xfrm rot="-10594719">
                <a:off x="1635557" y="4850249"/>
                <a:ext cx="88566" cy="25328"/>
              </a:xfrm>
              <a:custGeom>
                <a:avLst/>
                <a:gdLst/>
                <a:ahLst/>
                <a:cxnLst/>
                <a:rect l="l" t="t" r="r" b="b"/>
                <a:pathLst>
                  <a:path w="1521" h="435" extrusionOk="0">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0"/>
              <p:cNvSpPr/>
              <p:nvPr/>
            </p:nvSpPr>
            <p:spPr>
              <a:xfrm rot="-10594719">
                <a:off x="1326281" y="4893132"/>
                <a:ext cx="144524" cy="58168"/>
              </a:xfrm>
              <a:custGeom>
                <a:avLst/>
                <a:gdLst/>
                <a:ahLst/>
                <a:cxnLst/>
                <a:rect l="l" t="t" r="r" b="b"/>
                <a:pathLst>
                  <a:path w="2482" h="999" extrusionOk="0">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0"/>
              <p:cNvSpPr/>
              <p:nvPr/>
            </p:nvSpPr>
            <p:spPr>
              <a:xfrm rot="-10594719">
                <a:off x="1377624" y="4771551"/>
                <a:ext cx="112090" cy="34645"/>
              </a:xfrm>
              <a:custGeom>
                <a:avLst/>
                <a:gdLst/>
                <a:ahLst/>
                <a:cxnLst/>
                <a:rect l="l" t="t" r="r" b="b"/>
                <a:pathLst>
                  <a:path w="1925" h="595" extrusionOk="0">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0"/>
              <p:cNvSpPr/>
              <p:nvPr/>
            </p:nvSpPr>
            <p:spPr>
              <a:xfrm rot="-10594719">
                <a:off x="1803282" y="4697382"/>
                <a:ext cx="112032" cy="48211"/>
              </a:xfrm>
              <a:custGeom>
                <a:avLst/>
                <a:gdLst/>
                <a:ahLst/>
                <a:cxnLst/>
                <a:rect l="l" t="t" r="r" b="b"/>
                <a:pathLst>
                  <a:path w="1924" h="828" extrusionOk="0">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0"/>
              <p:cNvSpPr/>
              <p:nvPr/>
            </p:nvSpPr>
            <p:spPr>
              <a:xfrm rot="-10594719">
                <a:off x="1895778" y="4578886"/>
                <a:ext cx="113837" cy="36159"/>
              </a:xfrm>
              <a:custGeom>
                <a:avLst/>
                <a:gdLst/>
                <a:ahLst/>
                <a:cxnLst/>
                <a:rect l="l" t="t" r="r" b="b"/>
                <a:pathLst>
                  <a:path w="1955" h="621" extrusionOk="0">
                    <a:moveTo>
                      <a:pt x="1210" y="1"/>
                    </a:moveTo>
                    <a:cubicBezTo>
                      <a:pt x="807" y="1"/>
                      <a:pt x="1" y="621"/>
                      <a:pt x="745" y="621"/>
                    </a:cubicBezTo>
                    <a:cubicBezTo>
                      <a:pt x="1148" y="621"/>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0"/>
              <p:cNvSpPr/>
              <p:nvPr/>
            </p:nvSpPr>
            <p:spPr>
              <a:xfrm rot="-10594719">
                <a:off x="1667823" y="4452968"/>
                <a:ext cx="119311" cy="43903"/>
              </a:xfrm>
              <a:custGeom>
                <a:avLst/>
                <a:gdLst/>
                <a:ahLst/>
                <a:cxnLst/>
                <a:rect l="l" t="t" r="r" b="b"/>
                <a:pathLst>
                  <a:path w="2049" h="754" extrusionOk="0">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0"/>
              <p:cNvSpPr/>
              <p:nvPr/>
            </p:nvSpPr>
            <p:spPr>
              <a:xfrm rot="-10594719">
                <a:off x="1579763" y="4538236"/>
                <a:ext cx="113896" cy="34412"/>
              </a:xfrm>
              <a:custGeom>
                <a:avLst/>
                <a:gdLst/>
                <a:ahLst/>
                <a:cxnLst/>
                <a:rect l="l" t="t" r="r" b="b"/>
                <a:pathLst>
                  <a:path w="1956" h="591" extrusionOk="0">
                    <a:moveTo>
                      <a:pt x="1211" y="1"/>
                    </a:moveTo>
                    <a:cubicBezTo>
                      <a:pt x="838" y="1"/>
                      <a:pt x="1" y="590"/>
                      <a:pt x="776" y="590"/>
                    </a:cubicBezTo>
                    <a:cubicBezTo>
                      <a:pt x="1149" y="590"/>
                      <a:pt x="1955"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0"/>
              <p:cNvSpPr/>
              <p:nvPr/>
            </p:nvSpPr>
            <p:spPr>
              <a:xfrm rot="-10594719">
                <a:off x="1579808" y="4655738"/>
                <a:ext cx="106675" cy="39652"/>
              </a:xfrm>
              <a:custGeom>
                <a:avLst/>
                <a:gdLst/>
                <a:ahLst/>
                <a:cxnLst/>
                <a:rect l="l" t="t" r="r" b="b"/>
                <a:pathLst>
                  <a:path w="1832" h="681" extrusionOk="0">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0"/>
              <p:cNvSpPr/>
              <p:nvPr/>
            </p:nvSpPr>
            <p:spPr>
              <a:xfrm rot="-10594719">
                <a:off x="1253171" y="4536196"/>
                <a:ext cx="131888" cy="69813"/>
              </a:xfrm>
              <a:custGeom>
                <a:avLst/>
                <a:gdLst/>
                <a:ahLst/>
                <a:cxnLst/>
                <a:rect l="l" t="t" r="r" b="b"/>
                <a:pathLst>
                  <a:path w="2265" h="1199" extrusionOk="0">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0"/>
              <p:cNvSpPr/>
              <p:nvPr/>
            </p:nvSpPr>
            <p:spPr>
              <a:xfrm rot="-10594719">
                <a:off x="1324781" y="4401406"/>
                <a:ext cx="110227" cy="62419"/>
              </a:xfrm>
              <a:custGeom>
                <a:avLst/>
                <a:gdLst/>
                <a:ahLst/>
                <a:cxnLst/>
                <a:rect l="l" t="t" r="r" b="b"/>
                <a:pathLst>
                  <a:path w="1893" h="1072" extrusionOk="0">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0"/>
              <p:cNvSpPr/>
              <p:nvPr/>
            </p:nvSpPr>
            <p:spPr>
              <a:xfrm rot="-10594719">
                <a:off x="1535351" y="4341719"/>
                <a:ext cx="103007" cy="37556"/>
              </a:xfrm>
              <a:custGeom>
                <a:avLst/>
                <a:gdLst/>
                <a:ahLst/>
                <a:cxnLst/>
                <a:rect l="l" t="t" r="r" b="b"/>
                <a:pathLst>
                  <a:path w="1769" h="645" extrusionOk="0">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0"/>
              <p:cNvSpPr/>
              <p:nvPr/>
            </p:nvSpPr>
            <p:spPr>
              <a:xfrm rot="-10594719">
                <a:off x="1118834" y="4308400"/>
                <a:ext cx="117506" cy="54616"/>
              </a:xfrm>
              <a:custGeom>
                <a:avLst/>
                <a:gdLst/>
                <a:ahLst/>
                <a:cxnLst/>
                <a:rect l="l" t="t" r="r" b="b"/>
                <a:pathLst>
                  <a:path w="2018" h="938" extrusionOk="0">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0"/>
              <p:cNvSpPr/>
              <p:nvPr/>
            </p:nvSpPr>
            <p:spPr>
              <a:xfrm rot="-10594719">
                <a:off x="780859" y="4335661"/>
                <a:ext cx="95786" cy="48037"/>
              </a:xfrm>
              <a:custGeom>
                <a:avLst/>
                <a:gdLst/>
                <a:ahLst/>
                <a:cxnLst/>
                <a:rect l="l" t="t" r="r" b="b"/>
                <a:pathLst>
                  <a:path w="1645" h="825" extrusionOk="0">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0"/>
              <p:cNvSpPr/>
              <p:nvPr/>
            </p:nvSpPr>
            <p:spPr>
              <a:xfrm rot="-10594719">
                <a:off x="896926" y="4426275"/>
                <a:ext cx="104812" cy="39303"/>
              </a:xfrm>
              <a:custGeom>
                <a:avLst/>
                <a:gdLst/>
                <a:ahLst/>
                <a:cxnLst/>
                <a:rect l="l" t="t" r="r" b="b"/>
                <a:pathLst>
                  <a:path w="1800" h="675" extrusionOk="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0"/>
              <p:cNvSpPr/>
              <p:nvPr/>
            </p:nvSpPr>
            <p:spPr>
              <a:xfrm rot="-10594719">
                <a:off x="1035410" y="4484473"/>
                <a:ext cx="146329" cy="74355"/>
              </a:xfrm>
              <a:custGeom>
                <a:avLst/>
                <a:gdLst/>
                <a:ahLst/>
                <a:cxnLst/>
                <a:rect l="l" t="t" r="r" b="b"/>
                <a:pathLst>
                  <a:path w="2513" h="1277" extrusionOk="0">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0"/>
              <p:cNvSpPr/>
              <p:nvPr/>
            </p:nvSpPr>
            <p:spPr>
              <a:xfrm rot="-10594719">
                <a:off x="1152901" y="4685992"/>
                <a:ext cx="99397" cy="36450"/>
              </a:xfrm>
              <a:custGeom>
                <a:avLst/>
                <a:gdLst/>
                <a:ahLst/>
                <a:cxnLst/>
                <a:rect l="l" t="t" r="r" b="b"/>
                <a:pathLst>
                  <a:path w="1707" h="626" extrusionOk="0">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0"/>
              <p:cNvSpPr/>
              <p:nvPr/>
            </p:nvSpPr>
            <p:spPr>
              <a:xfrm rot="-10594719">
                <a:off x="1100228" y="4854235"/>
                <a:ext cx="153608" cy="70337"/>
              </a:xfrm>
              <a:custGeom>
                <a:avLst/>
                <a:gdLst/>
                <a:ahLst/>
                <a:cxnLst/>
                <a:rect l="l" t="t" r="r" b="b"/>
                <a:pathLst>
                  <a:path w="2638" h="1208" extrusionOk="0">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0"/>
              <p:cNvSpPr/>
              <p:nvPr/>
            </p:nvSpPr>
            <p:spPr>
              <a:xfrm rot="-10594719">
                <a:off x="909141" y="4699932"/>
                <a:ext cx="84956" cy="50657"/>
              </a:xfrm>
              <a:custGeom>
                <a:avLst/>
                <a:gdLst/>
                <a:ahLst/>
                <a:cxnLst/>
                <a:rect l="l" t="t" r="r" b="b"/>
                <a:pathLst>
                  <a:path w="1459" h="870" extrusionOk="0">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0"/>
              <p:cNvSpPr/>
              <p:nvPr/>
            </p:nvSpPr>
            <p:spPr>
              <a:xfrm rot="-10594719">
                <a:off x="661505" y="4790849"/>
                <a:ext cx="119253" cy="43961"/>
              </a:xfrm>
              <a:custGeom>
                <a:avLst/>
                <a:gdLst/>
                <a:ahLst/>
                <a:cxnLst/>
                <a:rect l="l" t="t" r="r" b="b"/>
                <a:pathLst>
                  <a:path w="2048" h="755" extrusionOk="0">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0"/>
              <p:cNvSpPr/>
              <p:nvPr/>
            </p:nvSpPr>
            <p:spPr>
              <a:xfrm rot="-10594719">
                <a:off x="716042" y="4640466"/>
                <a:ext cx="115642" cy="32548"/>
              </a:xfrm>
              <a:custGeom>
                <a:avLst/>
                <a:gdLst/>
                <a:ahLst/>
                <a:cxnLst/>
                <a:rect l="l" t="t" r="r" b="b"/>
                <a:pathLst>
                  <a:path w="1986" h="559" extrusionOk="0">
                    <a:moveTo>
                      <a:pt x="1210" y="0"/>
                    </a:moveTo>
                    <a:cubicBezTo>
                      <a:pt x="838" y="0"/>
                      <a:pt x="0" y="559"/>
                      <a:pt x="776" y="559"/>
                    </a:cubicBezTo>
                    <a:cubicBezTo>
                      <a:pt x="1148" y="559"/>
                      <a:pt x="198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0"/>
              <p:cNvSpPr/>
              <p:nvPr/>
            </p:nvSpPr>
            <p:spPr>
              <a:xfrm rot="-10594719">
                <a:off x="596313" y="4488004"/>
                <a:ext cx="97591" cy="45242"/>
              </a:xfrm>
              <a:custGeom>
                <a:avLst/>
                <a:gdLst/>
                <a:ahLst/>
                <a:cxnLst/>
                <a:rect l="l" t="t" r="r" b="b"/>
                <a:pathLst>
                  <a:path w="1676" h="777" extrusionOk="0">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0"/>
              <p:cNvSpPr/>
              <p:nvPr/>
            </p:nvSpPr>
            <p:spPr>
              <a:xfrm rot="-10594719">
                <a:off x="411673" y="4405110"/>
                <a:ext cx="113837" cy="32548"/>
              </a:xfrm>
              <a:custGeom>
                <a:avLst/>
                <a:gdLst/>
                <a:ahLst/>
                <a:cxnLst/>
                <a:rect l="l" t="t" r="r" b="b"/>
                <a:pathLst>
                  <a:path w="1955" h="559" extrusionOk="0">
                    <a:moveTo>
                      <a:pt x="1210" y="1"/>
                    </a:moveTo>
                    <a:cubicBezTo>
                      <a:pt x="807" y="1"/>
                      <a:pt x="0" y="559"/>
                      <a:pt x="745" y="559"/>
                    </a:cubicBezTo>
                    <a:cubicBezTo>
                      <a:pt x="1148" y="559"/>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0"/>
              <p:cNvSpPr/>
              <p:nvPr/>
            </p:nvSpPr>
            <p:spPr>
              <a:xfrm rot="-10594719">
                <a:off x="260348" y="4417234"/>
                <a:ext cx="95786" cy="45184"/>
              </a:xfrm>
              <a:custGeom>
                <a:avLst/>
                <a:gdLst/>
                <a:ahLst/>
                <a:cxnLst/>
                <a:rect l="l" t="t" r="r" b="b"/>
                <a:pathLst>
                  <a:path w="1645" h="776" extrusionOk="0">
                    <a:moveTo>
                      <a:pt x="869" y="0"/>
                    </a:moveTo>
                    <a:cubicBezTo>
                      <a:pt x="248" y="0"/>
                      <a:pt x="0" y="776"/>
                      <a:pt x="776" y="776"/>
                    </a:cubicBezTo>
                    <a:cubicBezTo>
                      <a:pt x="1396" y="776"/>
                      <a:pt x="1644"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0"/>
              <p:cNvSpPr/>
              <p:nvPr/>
            </p:nvSpPr>
            <p:spPr>
              <a:xfrm rot="-10594719">
                <a:off x="298549" y="4538806"/>
                <a:ext cx="92176" cy="38255"/>
              </a:xfrm>
              <a:custGeom>
                <a:avLst/>
                <a:gdLst/>
                <a:ahLst/>
                <a:cxnLst/>
                <a:rect l="l" t="t" r="r" b="b"/>
                <a:pathLst>
                  <a:path w="1583" h="657" extrusionOk="0">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0"/>
              <p:cNvSpPr/>
              <p:nvPr/>
            </p:nvSpPr>
            <p:spPr>
              <a:xfrm rot="-10594719">
                <a:off x="400126" y="4620999"/>
                <a:ext cx="95786" cy="46989"/>
              </a:xfrm>
              <a:custGeom>
                <a:avLst/>
                <a:gdLst/>
                <a:ahLst/>
                <a:cxnLst/>
                <a:rect l="l" t="t" r="r" b="b"/>
                <a:pathLst>
                  <a:path w="1645" h="807" extrusionOk="0">
                    <a:moveTo>
                      <a:pt x="869" y="0"/>
                    </a:moveTo>
                    <a:cubicBezTo>
                      <a:pt x="249" y="0"/>
                      <a:pt x="1" y="807"/>
                      <a:pt x="776" y="807"/>
                    </a:cubicBezTo>
                    <a:cubicBezTo>
                      <a:pt x="1397" y="807"/>
                      <a:pt x="1645"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0"/>
              <p:cNvSpPr/>
              <p:nvPr/>
            </p:nvSpPr>
            <p:spPr>
              <a:xfrm rot="-10594719">
                <a:off x="569542" y="4609361"/>
                <a:ext cx="93981" cy="32548"/>
              </a:xfrm>
              <a:custGeom>
                <a:avLst/>
                <a:gdLst/>
                <a:ahLst/>
                <a:cxnLst/>
                <a:rect l="l" t="t" r="r" b="b"/>
                <a:pathLst>
                  <a:path w="1614" h="559" extrusionOk="0">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0"/>
              <p:cNvSpPr/>
              <p:nvPr/>
            </p:nvSpPr>
            <p:spPr>
              <a:xfrm rot="-10594719">
                <a:off x="262558" y="4750610"/>
                <a:ext cx="176259" cy="32781"/>
              </a:xfrm>
              <a:custGeom>
                <a:avLst/>
                <a:gdLst/>
                <a:ahLst/>
                <a:cxnLst/>
                <a:rect l="l" t="t" r="r" b="b"/>
                <a:pathLst>
                  <a:path w="3027" h="563" extrusionOk="0">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0"/>
              <p:cNvSpPr/>
              <p:nvPr/>
            </p:nvSpPr>
            <p:spPr>
              <a:xfrm rot="-10594719">
                <a:off x="61020" y="4723690"/>
                <a:ext cx="93981" cy="47047"/>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0"/>
              <p:cNvSpPr/>
              <p:nvPr/>
            </p:nvSpPr>
            <p:spPr>
              <a:xfrm rot="-10594719">
                <a:off x="-30399" y="4853917"/>
                <a:ext cx="124260" cy="31792"/>
              </a:xfrm>
              <a:custGeom>
                <a:avLst/>
                <a:gdLst/>
                <a:ahLst/>
                <a:cxnLst/>
                <a:rect l="l" t="t" r="r" b="b"/>
                <a:pathLst>
                  <a:path w="2134" h="546" extrusionOk="0">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0"/>
              <p:cNvSpPr/>
              <p:nvPr/>
            </p:nvSpPr>
            <p:spPr>
              <a:xfrm rot="-10594719">
                <a:off x="111684" y="4611706"/>
                <a:ext cx="130083" cy="31035"/>
              </a:xfrm>
              <a:custGeom>
                <a:avLst/>
                <a:gdLst/>
                <a:ahLst/>
                <a:cxnLst/>
                <a:rect l="l" t="t" r="r" b="b"/>
                <a:pathLst>
                  <a:path w="2234" h="533" extrusionOk="0">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0"/>
              <p:cNvSpPr/>
              <p:nvPr/>
            </p:nvSpPr>
            <p:spPr>
              <a:xfrm rot="-10594719">
                <a:off x="86956" y="4479838"/>
                <a:ext cx="115701" cy="30743"/>
              </a:xfrm>
              <a:custGeom>
                <a:avLst/>
                <a:gdLst/>
                <a:ahLst/>
                <a:cxnLst/>
                <a:rect l="l" t="t" r="r" b="b"/>
                <a:pathLst>
                  <a:path w="1987" h="528" extrusionOk="0">
                    <a:moveTo>
                      <a:pt x="1211" y="1"/>
                    </a:moveTo>
                    <a:cubicBezTo>
                      <a:pt x="869" y="1"/>
                      <a:pt x="1" y="528"/>
                      <a:pt x="745" y="528"/>
                    </a:cubicBezTo>
                    <a:cubicBezTo>
                      <a:pt x="1118" y="528"/>
                      <a:pt x="198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0"/>
              <p:cNvSpPr/>
              <p:nvPr/>
            </p:nvSpPr>
            <p:spPr>
              <a:xfrm rot="-10594719">
                <a:off x="62376" y="4370819"/>
                <a:ext cx="90371" cy="41923"/>
              </a:xfrm>
              <a:custGeom>
                <a:avLst/>
                <a:gdLst/>
                <a:ahLst/>
                <a:cxnLst/>
                <a:rect l="l" t="t" r="r" b="b"/>
                <a:pathLst>
                  <a:path w="1552" h="720" extrusionOk="0">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0"/>
              <p:cNvSpPr/>
              <p:nvPr/>
            </p:nvSpPr>
            <p:spPr>
              <a:xfrm rot="-10594719">
                <a:off x="-212795" y="4459478"/>
                <a:ext cx="93981" cy="50599"/>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0"/>
              <p:cNvSpPr/>
              <p:nvPr/>
            </p:nvSpPr>
            <p:spPr>
              <a:xfrm rot="-10594719">
                <a:off x="-145853" y="4541382"/>
                <a:ext cx="112032" cy="69580"/>
              </a:xfrm>
              <a:custGeom>
                <a:avLst/>
                <a:gdLst/>
                <a:ahLst/>
                <a:cxnLst/>
                <a:rect l="l" t="t" r="r" b="b"/>
                <a:pathLst>
                  <a:path w="1924" h="1195" extrusionOk="0">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0"/>
              <p:cNvSpPr/>
              <p:nvPr/>
            </p:nvSpPr>
            <p:spPr>
              <a:xfrm rot="-10594719">
                <a:off x="-117570" y="4693484"/>
                <a:ext cx="106617" cy="28938"/>
              </a:xfrm>
              <a:custGeom>
                <a:avLst/>
                <a:gdLst/>
                <a:ahLst/>
                <a:cxnLst/>
                <a:rect l="l" t="t" r="r" b="b"/>
                <a:pathLst>
                  <a:path w="1831" h="497" extrusionOk="0">
                    <a:moveTo>
                      <a:pt x="1272" y="0"/>
                    </a:moveTo>
                    <a:cubicBezTo>
                      <a:pt x="1024" y="0"/>
                      <a:pt x="0" y="496"/>
                      <a:pt x="527" y="496"/>
                    </a:cubicBezTo>
                    <a:cubicBezTo>
                      <a:pt x="807" y="496"/>
                      <a:pt x="1830"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0"/>
              <p:cNvSpPr/>
              <p:nvPr/>
            </p:nvSpPr>
            <p:spPr>
              <a:xfrm rot="-10594719">
                <a:off x="-219900" y="4883379"/>
                <a:ext cx="128336" cy="46406"/>
              </a:xfrm>
              <a:custGeom>
                <a:avLst/>
                <a:gdLst/>
                <a:ahLst/>
                <a:cxnLst/>
                <a:rect l="l" t="t" r="r" b="b"/>
                <a:pathLst>
                  <a:path w="2204" h="797" extrusionOk="0">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0"/>
              <p:cNvSpPr/>
              <p:nvPr/>
            </p:nvSpPr>
            <p:spPr>
              <a:xfrm rot="-10594719">
                <a:off x="-435485" y="4915741"/>
                <a:ext cx="135557" cy="51705"/>
              </a:xfrm>
              <a:custGeom>
                <a:avLst/>
                <a:gdLst/>
                <a:ahLst/>
                <a:cxnLst/>
                <a:rect l="l" t="t" r="r" b="b"/>
                <a:pathLst>
                  <a:path w="2328" h="888" extrusionOk="0">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0"/>
              <p:cNvSpPr/>
              <p:nvPr/>
            </p:nvSpPr>
            <p:spPr>
              <a:xfrm rot="-10594719">
                <a:off x="-367530" y="4751000"/>
                <a:ext cx="106617" cy="44776"/>
              </a:xfrm>
              <a:custGeom>
                <a:avLst/>
                <a:gdLst/>
                <a:ahLst/>
                <a:cxnLst/>
                <a:rect l="l" t="t" r="r" b="b"/>
                <a:pathLst>
                  <a:path w="1831" h="769" extrusionOk="0">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0"/>
              <p:cNvSpPr/>
              <p:nvPr/>
            </p:nvSpPr>
            <p:spPr>
              <a:xfrm rot="-10594719">
                <a:off x="-335072" y="4573098"/>
                <a:ext cx="84956" cy="40060"/>
              </a:xfrm>
              <a:custGeom>
                <a:avLst/>
                <a:gdLst/>
                <a:ahLst/>
                <a:cxnLst/>
                <a:rect l="l" t="t" r="r" b="b"/>
                <a:pathLst>
                  <a:path w="1459" h="688" extrusionOk="0">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0"/>
              <p:cNvSpPr/>
              <p:nvPr/>
            </p:nvSpPr>
            <p:spPr>
              <a:xfrm rot="-10594719">
                <a:off x="-414983" y="4513806"/>
                <a:ext cx="77735" cy="47047"/>
              </a:xfrm>
              <a:custGeom>
                <a:avLst/>
                <a:gdLst/>
                <a:ahLst/>
                <a:cxnLst/>
                <a:rect l="l" t="t" r="r" b="b"/>
                <a:pathLst>
                  <a:path w="1335" h="808" extrusionOk="0">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0"/>
              <p:cNvSpPr/>
              <p:nvPr/>
            </p:nvSpPr>
            <p:spPr>
              <a:xfrm rot="-10594719">
                <a:off x="-638248" y="4580252"/>
                <a:ext cx="83500" cy="47862"/>
              </a:xfrm>
              <a:custGeom>
                <a:avLst/>
                <a:gdLst/>
                <a:ahLst/>
                <a:cxnLst/>
                <a:rect l="l" t="t" r="r" b="b"/>
                <a:pathLst>
                  <a:path w="1434" h="822" extrusionOk="0">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0"/>
              <p:cNvSpPr/>
              <p:nvPr/>
            </p:nvSpPr>
            <p:spPr>
              <a:xfrm rot="-10594719">
                <a:off x="-500255" y="4633121"/>
                <a:ext cx="108422" cy="58750"/>
              </a:xfrm>
              <a:custGeom>
                <a:avLst/>
                <a:gdLst/>
                <a:ahLst/>
                <a:cxnLst/>
                <a:rect l="l" t="t" r="r" b="b"/>
                <a:pathLst>
                  <a:path w="1862" h="1009" extrusionOk="0">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0"/>
              <p:cNvSpPr/>
              <p:nvPr/>
            </p:nvSpPr>
            <p:spPr>
              <a:xfrm rot="-10594719">
                <a:off x="-591684" y="4775174"/>
                <a:ext cx="79541" cy="47687"/>
              </a:xfrm>
              <a:custGeom>
                <a:avLst/>
                <a:gdLst/>
                <a:ahLst/>
                <a:cxnLst/>
                <a:rect l="l" t="t" r="r" b="b"/>
                <a:pathLst>
                  <a:path w="1366" h="819" extrusionOk="0">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0"/>
              <p:cNvSpPr/>
              <p:nvPr/>
            </p:nvSpPr>
            <p:spPr>
              <a:xfrm rot="-10594719">
                <a:off x="-638440" y="4931436"/>
                <a:ext cx="149997" cy="31035"/>
              </a:xfrm>
              <a:custGeom>
                <a:avLst/>
                <a:gdLst/>
                <a:ahLst/>
                <a:cxnLst/>
                <a:rect l="l" t="t" r="r" b="b"/>
                <a:pathLst>
                  <a:path w="2576" h="533" extrusionOk="0">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0"/>
              <p:cNvSpPr/>
              <p:nvPr/>
            </p:nvSpPr>
            <p:spPr>
              <a:xfrm rot="-10594719">
                <a:off x="-799362" y="4868291"/>
                <a:ext cx="115642" cy="30802"/>
              </a:xfrm>
              <a:custGeom>
                <a:avLst/>
                <a:gdLst/>
                <a:ahLst/>
                <a:cxnLst/>
                <a:rect l="l" t="t" r="r" b="b"/>
                <a:pathLst>
                  <a:path w="1986" h="529" extrusionOk="0">
                    <a:moveTo>
                      <a:pt x="1241" y="1"/>
                    </a:moveTo>
                    <a:cubicBezTo>
                      <a:pt x="869" y="1"/>
                      <a:pt x="0" y="528"/>
                      <a:pt x="776" y="528"/>
                    </a:cubicBezTo>
                    <a:cubicBezTo>
                      <a:pt x="1117" y="528"/>
                      <a:pt x="1985" y="1"/>
                      <a:pt x="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0"/>
              <p:cNvSpPr/>
              <p:nvPr/>
            </p:nvSpPr>
            <p:spPr>
              <a:xfrm rot="-10594719">
                <a:off x="-732763" y="4721604"/>
                <a:ext cx="113022" cy="51472"/>
              </a:xfrm>
              <a:custGeom>
                <a:avLst/>
                <a:gdLst/>
                <a:ahLst/>
                <a:cxnLst/>
                <a:rect l="l" t="t" r="r" b="b"/>
                <a:pathLst>
                  <a:path w="1941" h="884" extrusionOk="0">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0"/>
              <p:cNvSpPr/>
              <p:nvPr/>
            </p:nvSpPr>
            <p:spPr>
              <a:xfrm rot="-10594719">
                <a:off x="-778463" y="4637919"/>
                <a:ext cx="113837" cy="34354"/>
              </a:xfrm>
              <a:custGeom>
                <a:avLst/>
                <a:gdLst/>
                <a:ahLst/>
                <a:cxnLst/>
                <a:rect l="l" t="t" r="r" b="b"/>
                <a:pathLst>
                  <a:path w="1955" h="590" extrusionOk="0">
                    <a:moveTo>
                      <a:pt x="1179" y="0"/>
                    </a:moveTo>
                    <a:cubicBezTo>
                      <a:pt x="807" y="0"/>
                      <a:pt x="0" y="590"/>
                      <a:pt x="745" y="590"/>
                    </a:cubicBezTo>
                    <a:cubicBezTo>
                      <a:pt x="1117" y="590"/>
                      <a:pt x="1954" y="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6" name="Google Shape;3326;p40"/>
          <p:cNvGrpSpPr/>
          <p:nvPr/>
        </p:nvGrpSpPr>
        <p:grpSpPr>
          <a:xfrm rot="2036280">
            <a:off x="6998166" y="4429926"/>
            <a:ext cx="1267565" cy="2033647"/>
            <a:chOff x="2402100" y="3854125"/>
            <a:chExt cx="435600" cy="698825"/>
          </a:xfrm>
        </p:grpSpPr>
        <p:sp>
          <p:nvSpPr>
            <p:cNvPr id="3327" name="Google Shape;3327;p40"/>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0"/>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0"/>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0"/>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0"/>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0"/>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0"/>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0"/>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0"/>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0"/>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0"/>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0"/>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0"/>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0" name="Google Shape;3340;p40"/>
          <p:cNvGrpSpPr/>
          <p:nvPr/>
        </p:nvGrpSpPr>
        <p:grpSpPr>
          <a:xfrm rot="-7824626">
            <a:off x="7654395" y="-145169"/>
            <a:ext cx="1853843" cy="1381828"/>
            <a:chOff x="4500175" y="3779525"/>
            <a:chExt cx="1136425" cy="847075"/>
          </a:xfrm>
        </p:grpSpPr>
        <p:sp>
          <p:nvSpPr>
            <p:cNvPr id="3341" name="Google Shape;3341;p40"/>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0"/>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0"/>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0"/>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0"/>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0"/>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0"/>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0"/>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0"/>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0"/>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0"/>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40"/>
          <p:cNvGrpSpPr/>
          <p:nvPr/>
        </p:nvGrpSpPr>
        <p:grpSpPr>
          <a:xfrm rot="-437880">
            <a:off x="8297425" y="3922467"/>
            <a:ext cx="1063081" cy="1875116"/>
            <a:chOff x="2797700" y="3217325"/>
            <a:chExt cx="682725" cy="1204225"/>
          </a:xfrm>
        </p:grpSpPr>
        <p:sp>
          <p:nvSpPr>
            <p:cNvPr id="3353" name="Google Shape;3353;p40"/>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0"/>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0"/>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0"/>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0"/>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0"/>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0"/>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0" name="Google Shape;3360;p40"/>
          <p:cNvGrpSpPr/>
          <p:nvPr/>
        </p:nvGrpSpPr>
        <p:grpSpPr>
          <a:xfrm>
            <a:off x="1193663" y="4651350"/>
            <a:ext cx="610325" cy="417350"/>
            <a:chOff x="364525" y="2023775"/>
            <a:chExt cx="610325" cy="417350"/>
          </a:xfrm>
        </p:grpSpPr>
        <p:sp>
          <p:nvSpPr>
            <p:cNvPr id="3361" name="Google Shape;3361;p40"/>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0"/>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0"/>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0"/>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0"/>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0"/>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0"/>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0"/>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9" name="Google Shape;3369;p40"/>
          <p:cNvSpPr/>
          <p:nvPr/>
        </p:nvSpPr>
        <p:spPr>
          <a:xfrm rot="2275429">
            <a:off x="-487812" y="3667624"/>
            <a:ext cx="1269266" cy="1134909"/>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0294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ly Title 3">
  <p:cSld name="Only Title 3">
    <p:spTree>
      <p:nvGrpSpPr>
        <p:cNvPr id="1" name="Shape 3460"/>
        <p:cNvGrpSpPr/>
        <p:nvPr/>
      </p:nvGrpSpPr>
      <p:grpSpPr>
        <a:xfrm>
          <a:off x="0" y="0"/>
          <a:ext cx="0" cy="0"/>
          <a:chOff x="0" y="0"/>
          <a:chExt cx="0" cy="0"/>
        </a:xfrm>
      </p:grpSpPr>
      <p:sp>
        <p:nvSpPr>
          <p:cNvPr id="3461" name="Google Shape;3461;p42"/>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5820052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465"/>
        <p:cNvGrpSpPr/>
        <p:nvPr/>
      </p:nvGrpSpPr>
      <p:grpSpPr>
        <a:xfrm>
          <a:off x="0" y="0"/>
          <a:ext cx="0" cy="0"/>
          <a:chOff x="0" y="0"/>
          <a:chExt cx="0" cy="0"/>
        </a:xfrm>
      </p:grpSpPr>
      <p:sp>
        <p:nvSpPr>
          <p:cNvPr id="3466" name="Google Shape;3466;p44"/>
          <p:cNvSpPr txBox="1">
            <a:spLocks noGrp="1"/>
          </p:cNvSpPr>
          <p:nvPr>
            <p:ph type="ctrTitle"/>
          </p:nvPr>
        </p:nvSpPr>
        <p:spPr>
          <a:xfrm>
            <a:off x="714300" y="671100"/>
            <a:ext cx="77154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b="1"/>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467" name="Google Shape;3467;p44"/>
          <p:cNvSpPr txBox="1">
            <a:spLocks noGrp="1"/>
          </p:cNvSpPr>
          <p:nvPr>
            <p:ph type="sldNum" idx="12"/>
          </p:nvPr>
        </p:nvSpPr>
        <p:spPr>
          <a:xfrm>
            <a:off x="8472458" y="5044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TW"/>
              <a:t>‹#›</a:t>
            </a:fld>
            <a:endParaRPr>
              <a:solidFill>
                <a:schemeClr val="dk1"/>
              </a:solidFill>
            </a:endParaRPr>
          </a:p>
        </p:txBody>
      </p:sp>
      <p:grpSp>
        <p:nvGrpSpPr>
          <p:cNvPr id="3468" name="Google Shape;3468;p44"/>
          <p:cNvGrpSpPr/>
          <p:nvPr/>
        </p:nvGrpSpPr>
        <p:grpSpPr>
          <a:xfrm rot="-5236622">
            <a:off x="6412169" y="-1130828"/>
            <a:ext cx="1853898" cy="1381869"/>
            <a:chOff x="4500175" y="3779525"/>
            <a:chExt cx="1136425" cy="847075"/>
          </a:xfrm>
        </p:grpSpPr>
        <p:sp>
          <p:nvSpPr>
            <p:cNvPr id="3469" name="Google Shape;3469;p44"/>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4"/>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4"/>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4"/>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4"/>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4"/>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4"/>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4"/>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4"/>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4"/>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4"/>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44"/>
          <p:cNvGrpSpPr/>
          <p:nvPr/>
        </p:nvGrpSpPr>
        <p:grpSpPr>
          <a:xfrm rot="10800000">
            <a:off x="-580802" y="-652655"/>
            <a:ext cx="4033310" cy="2216956"/>
            <a:chOff x="4178350" y="2375050"/>
            <a:chExt cx="938350" cy="515775"/>
          </a:xfrm>
        </p:grpSpPr>
        <p:sp>
          <p:nvSpPr>
            <p:cNvPr id="3481" name="Google Shape;3481;p44"/>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4"/>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4"/>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4"/>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4"/>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4"/>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4"/>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44"/>
          <p:cNvGrpSpPr/>
          <p:nvPr/>
        </p:nvGrpSpPr>
        <p:grpSpPr>
          <a:xfrm>
            <a:off x="3452488" y="317625"/>
            <a:ext cx="700450" cy="636075"/>
            <a:chOff x="3652400" y="3788700"/>
            <a:chExt cx="700450" cy="636075"/>
          </a:xfrm>
        </p:grpSpPr>
        <p:sp>
          <p:nvSpPr>
            <p:cNvPr id="3489" name="Google Shape;3489;p44"/>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4"/>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4"/>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4"/>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4"/>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4"/>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4"/>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4"/>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4"/>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4"/>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4"/>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4"/>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4"/>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4"/>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4"/>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4" name="Google Shape;3504;p44"/>
          <p:cNvGrpSpPr/>
          <p:nvPr/>
        </p:nvGrpSpPr>
        <p:grpSpPr>
          <a:xfrm flipH="1">
            <a:off x="4705939" y="3402680"/>
            <a:ext cx="5889385" cy="2656239"/>
            <a:chOff x="5619200" y="4458200"/>
            <a:chExt cx="1647150" cy="742900"/>
          </a:xfrm>
        </p:grpSpPr>
        <p:sp>
          <p:nvSpPr>
            <p:cNvPr id="3505" name="Google Shape;3505;p44"/>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4"/>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4"/>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4"/>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4"/>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44"/>
          <p:cNvGrpSpPr/>
          <p:nvPr/>
        </p:nvGrpSpPr>
        <p:grpSpPr>
          <a:xfrm rot="-2025439">
            <a:off x="5809038" y="4575903"/>
            <a:ext cx="1019004" cy="1634769"/>
            <a:chOff x="2402100" y="3854125"/>
            <a:chExt cx="435600" cy="698825"/>
          </a:xfrm>
        </p:grpSpPr>
        <p:sp>
          <p:nvSpPr>
            <p:cNvPr id="3511" name="Google Shape;3511;p44"/>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4"/>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4"/>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4"/>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4"/>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4"/>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4"/>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4"/>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4"/>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4"/>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4"/>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4"/>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4"/>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4" name="Google Shape;3524;p44"/>
          <p:cNvGrpSpPr/>
          <p:nvPr/>
        </p:nvGrpSpPr>
        <p:grpSpPr>
          <a:xfrm>
            <a:off x="-1158528" y="4518079"/>
            <a:ext cx="3672418" cy="1331055"/>
            <a:chOff x="-1068128" y="3996204"/>
            <a:chExt cx="3672418" cy="1331055"/>
          </a:xfrm>
        </p:grpSpPr>
        <p:sp>
          <p:nvSpPr>
            <p:cNvPr id="3525" name="Google Shape;3525;p44"/>
            <p:cNvSpPr/>
            <p:nvPr/>
          </p:nvSpPr>
          <p:spPr>
            <a:xfrm rot="-10594719">
              <a:off x="-1038001" y="4102993"/>
              <a:ext cx="3612164" cy="1117479"/>
            </a:xfrm>
            <a:custGeom>
              <a:avLst/>
              <a:gdLst/>
              <a:ahLst/>
              <a:cxnLst/>
              <a:rect l="l" t="t" r="r" b="b"/>
              <a:pathLst>
                <a:path w="62034" h="19192" extrusionOk="0">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6" name="Google Shape;3526;p44"/>
            <p:cNvGrpSpPr/>
            <p:nvPr/>
          </p:nvGrpSpPr>
          <p:grpSpPr>
            <a:xfrm>
              <a:off x="-800178" y="4304942"/>
              <a:ext cx="2873315" cy="818933"/>
              <a:chOff x="-800178" y="4304942"/>
              <a:chExt cx="2873315" cy="818933"/>
            </a:xfrm>
          </p:grpSpPr>
          <p:sp>
            <p:nvSpPr>
              <p:cNvPr id="3527" name="Google Shape;3527;p44"/>
              <p:cNvSpPr/>
              <p:nvPr/>
            </p:nvSpPr>
            <p:spPr>
              <a:xfrm rot="-10594719">
                <a:off x="1780944" y="5070486"/>
                <a:ext cx="126240" cy="49667"/>
              </a:xfrm>
              <a:custGeom>
                <a:avLst/>
                <a:gdLst/>
                <a:ahLst/>
                <a:cxnLst/>
                <a:rect l="l" t="t" r="r" b="b"/>
                <a:pathLst>
                  <a:path w="2168" h="853" extrusionOk="0">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4"/>
              <p:cNvSpPr/>
              <p:nvPr/>
            </p:nvSpPr>
            <p:spPr>
              <a:xfrm rot="-10594719">
                <a:off x="1565235" y="5016770"/>
                <a:ext cx="124668" cy="49551"/>
              </a:xfrm>
              <a:custGeom>
                <a:avLst/>
                <a:gdLst/>
                <a:ahLst/>
                <a:cxnLst/>
                <a:rect l="l" t="t" r="r" b="b"/>
                <a:pathLst>
                  <a:path w="2141" h="851" extrusionOk="0">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4"/>
              <p:cNvSpPr/>
              <p:nvPr/>
            </p:nvSpPr>
            <p:spPr>
              <a:xfrm rot="-10594719">
                <a:off x="1976086" y="4955828"/>
                <a:ext cx="95786" cy="45242"/>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4"/>
              <p:cNvSpPr/>
              <p:nvPr/>
            </p:nvSpPr>
            <p:spPr>
              <a:xfrm rot="-10594719">
                <a:off x="1773296" y="4958228"/>
                <a:ext cx="95786" cy="45184"/>
              </a:xfrm>
              <a:custGeom>
                <a:avLst/>
                <a:gdLst/>
                <a:ahLst/>
                <a:cxnLst/>
                <a:rect l="l" t="t" r="r" b="b"/>
                <a:pathLst>
                  <a:path w="1645" h="776" extrusionOk="0">
                    <a:moveTo>
                      <a:pt x="900" y="0"/>
                    </a:moveTo>
                    <a:cubicBezTo>
                      <a:pt x="249" y="0"/>
                      <a:pt x="1" y="776"/>
                      <a:pt x="776" y="776"/>
                    </a:cubicBezTo>
                    <a:cubicBezTo>
                      <a:pt x="1397" y="776"/>
                      <a:pt x="1645"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4"/>
              <p:cNvSpPr/>
              <p:nvPr/>
            </p:nvSpPr>
            <p:spPr>
              <a:xfrm rot="-10594719">
                <a:off x="1864326" y="4858253"/>
                <a:ext cx="126473" cy="45999"/>
              </a:xfrm>
              <a:custGeom>
                <a:avLst/>
                <a:gdLst/>
                <a:ahLst/>
                <a:cxnLst/>
                <a:rect l="l" t="t" r="r" b="b"/>
                <a:pathLst>
                  <a:path w="2172" h="790" extrusionOk="0">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4"/>
              <p:cNvSpPr/>
              <p:nvPr/>
            </p:nvSpPr>
            <p:spPr>
              <a:xfrm rot="-10594719">
                <a:off x="1635557" y="4850249"/>
                <a:ext cx="88566" cy="25328"/>
              </a:xfrm>
              <a:custGeom>
                <a:avLst/>
                <a:gdLst/>
                <a:ahLst/>
                <a:cxnLst/>
                <a:rect l="l" t="t" r="r" b="b"/>
                <a:pathLst>
                  <a:path w="1521" h="435" extrusionOk="0">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4"/>
              <p:cNvSpPr/>
              <p:nvPr/>
            </p:nvSpPr>
            <p:spPr>
              <a:xfrm rot="-10594719">
                <a:off x="1326281" y="4893132"/>
                <a:ext cx="144524" cy="58168"/>
              </a:xfrm>
              <a:custGeom>
                <a:avLst/>
                <a:gdLst/>
                <a:ahLst/>
                <a:cxnLst/>
                <a:rect l="l" t="t" r="r" b="b"/>
                <a:pathLst>
                  <a:path w="2482" h="999" extrusionOk="0">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4"/>
              <p:cNvSpPr/>
              <p:nvPr/>
            </p:nvSpPr>
            <p:spPr>
              <a:xfrm rot="-10594719">
                <a:off x="1377624" y="4771551"/>
                <a:ext cx="112090" cy="34645"/>
              </a:xfrm>
              <a:custGeom>
                <a:avLst/>
                <a:gdLst/>
                <a:ahLst/>
                <a:cxnLst/>
                <a:rect l="l" t="t" r="r" b="b"/>
                <a:pathLst>
                  <a:path w="1925" h="595" extrusionOk="0">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4"/>
              <p:cNvSpPr/>
              <p:nvPr/>
            </p:nvSpPr>
            <p:spPr>
              <a:xfrm rot="-10594719">
                <a:off x="1803282" y="4697382"/>
                <a:ext cx="112032" cy="48211"/>
              </a:xfrm>
              <a:custGeom>
                <a:avLst/>
                <a:gdLst/>
                <a:ahLst/>
                <a:cxnLst/>
                <a:rect l="l" t="t" r="r" b="b"/>
                <a:pathLst>
                  <a:path w="1924" h="828" extrusionOk="0">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4"/>
              <p:cNvSpPr/>
              <p:nvPr/>
            </p:nvSpPr>
            <p:spPr>
              <a:xfrm rot="-10594719">
                <a:off x="1895778" y="4578886"/>
                <a:ext cx="113837" cy="36159"/>
              </a:xfrm>
              <a:custGeom>
                <a:avLst/>
                <a:gdLst/>
                <a:ahLst/>
                <a:cxnLst/>
                <a:rect l="l" t="t" r="r" b="b"/>
                <a:pathLst>
                  <a:path w="1955" h="621" extrusionOk="0">
                    <a:moveTo>
                      <a:pt x="1210" y="1"/>
                    </a:moveTo>
                    <a:cubicBezTo>
                      <a:pt x="807" y="1"/>
                      <a:pt x="1" y="621"/>
                      <a:pt x="745" y="621"/>
                    </a:cubicBezTo>
                    <a:cubicBezTo>
                      <a:pt x="1148" y="621"/>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4"/>
              <p:cNvSpPr/>
              <p:nvPr/>
            </p:nvSpPr>
            <p:spPr>
              <a:xfrm rot="-10594719">
                <a:off x="1667823" y="4452968"/>
                <a:ext cx="119311" cy="43903"/>
              </a:xfrm>
              <a:custGeom>
                <a:avLst/>
                <a:gdLst/>
                <a:ahLst/>
                <a:cxnLst/>
                <a:rect l="l" t="t" r="r" b="b"/>
                <a:pathLst>
                  <a:path w="2049" h="754" extrusionOk="0">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4"/>
              <p:cNvSpPr/>
              <p:nvPr/>
            </p:nvSpPr>
            <p:spPr>
              <a:xfrm rot="-10594719">
                <a:off x="1579763" y="4538236"/>
                <a:ext cx="113896" cy="34412"/>
              </a:xfrm>
              <a:custGeom>
                <a:avLst/>
                <a:gdLst/>
                <a:ahLst/>
                <a:cxnLst/>
                <a:rect l="l" t="t" r="r" b="b"/>
                <a:pathLst>
                  <a:path w="1956" h="591" extrusionOk="0">
                    <a:moveTo>
                      <a:pt x="1211" y="1"/>
                    </a:moveTo>
                    <a:cubicBezTo>
                      <a:pt x="838" y="1"/>
                      <a:pt x="1" y="590"/>
                      <a:pt x="776" y="590"/>
                    </a:cubicBezTo>
                    <a:cubicBezTo>
                      <a:pt x="1149" y="590"/>
                      <a:pt x="1955"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4"/>
              <p:cNvSpPr/>
              <p:nvPr/>
            </p:nvSpPr>
            <p:spPr>
              <a:xfrm rot="-10594719">
                <a:off x="1579808" y="4655738"/>
                <a:ext cx="106675" cy="39652"/>
              </a:xfrm>
              <a:custGeom>
                <a:avLst/>
                <a:gdLst/>
                <a:ahLst/>
                <a:cxnLst/>
                <a:rect l="l" t="t" r="r" b="b"/>
                <a:pathLst>
                  <a:path w="1832" h="681" extrusionOk="0">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4"/>
              <p:cNvSpPr/>
              <p:nvPr/>
            </p:nvSpPr>
            <p:spPr>
              <a:xfrm rot="-10594719">
                <a:off x="1253171" y="4536196"/>
                <a:ext cx="131888" cy="69813"/>
              </a:xfrm>
              <a:custGeom>
                <a:avLst/>
                <a:gdLst/>
                <a:ahLst/>
                <a:cxnLst/>
                <a:rect l="l" t="t" r="r" b="b"/>
                <a:pathLst>
                  <a:path w="2265" h="1199" extrusionOk="0">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4"/>
              <p:cNvSpPr/>
              <p:nvPr/>
            </p:nvSpPr>
            <p:spPr>
              <a:xfrm rot="-10594719">
                <a:off x="1324781" y="4401406"/>
                <a:ext cx="110227" cy="62419"/>
              </a:xfrm>
              <a:custGeom>
                <a:avLst/>
                <a:gdLst/>
                <a:ahLst/>
                <a:cxnLst/>
                <a:rect l="l" t="t" r="r" b="b"/>
                <a:pathLst>
                  <a:path w="1893" h="1072" extrusionOk="0">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4"/>
              <p:cNvSpPr/>
              <p:nvPr/>
            </p:nvSpPr>
            <p:spPr>
              <a:xfrm rot="-10594719">
                <a:off x="1535351" y="4341719"/>
                <a:ext cx="103007" cy="37556"/>
              </a:xfrm>
              <a:custGeom>
                <a:avLst/>
                <a:gdLst/>
                <a:ahLst/>
                <a:cxnLst/>
                <a:rect l="l" t="t" r="r" b="b"/>
                <a:pathLst>
                  <a:path w="1769" h="645" extrusionOk="0">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4"/>
              <p:cNvSpPr/>
              <p:nvPr/>
            </p:nvSpPr>
            <p:spPr>
              <a:xfrm rot="-10594719">
                <a:off x="1118834" y="4308400"/>
                <a:ext cx="117506" cy="54616"/>
              </a:xfrm>
              <a:custGeom>
                <a:avLst/>
                <a:gdLst/>
                <a:ahLst/>
                <a:cxnLst/>
                <a:rect l="l" t="t" r="r" b="b"/>
                <a:pathLst>
                  <a:path w="2018" h="938" extrusionOk="0">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4"/>
              <p:cNvSpPr/>
              <p:nvPr/>
            </p:nvSpPr>
            <p:spPr>
              <a:xfrm rot="-10594719">
                <a:off x="780859" y="4335661"/>
                <a:ext cx="95786" cy="48037"/>
              </a:xfrm>
              <a:custGeom>
                <a:avLst/>
                <a:gdLst/>
                <a:ahLst/>
                <a:cxnLst/>
                <a:rect l="l" t="t" r="r" b="b"/>
                <a:pathLst>
                  <a:path w="1645" h="825" extrusionOk="0">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4"/>
              <p:cNvSpPr/>
              <p:nvPr/>
            </p:nvSpPr>
            <p:spPr>
              <a:xfrm rot="-10594719">
                <a:off x="896926" y="4426275"/>
                <a:ext cx="104812" cy="39303"/>
              </a:xfrm>
              <a:custGeom>
                <a:avLst/>
                <a:gdLst/>
                <a:ahLst/>
                <a:cxnLst/>
                <a:rect l="l" t="t" r="r" b="b"/>
                <a:pathLst>
                  <a:path w="1800" h="675" extrusionOk="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4"/>
              <p:cNvSpPr/>
              <p:nvPr/>
            </p:nvSpPr>
            <p:spPr>
              <a:xfrm rot="-10594719">
                <a:off x="1035410" y="4484473"/>
                <a:ext cx="146329" cy="74355"/>
              </a:xfrm>
              <a:custGeom>
                <a:avLst/>
                <a:gdLst/>
                <a:ahLst/>
                <a:cxnLst/>
                <a:rect l="l" t="t" r="r" b="b"/>
                <a:pathLst>
                  <a:path w="2513" h="1277" extrusionOk="0">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4"/>
              <p:cNvSpPr/>
              <p:nvPr/>
            </p:nvSpPr>
            <p:spPr>
              <a:xfrm rot="-10594719">
                <a:off x="1152901" y="4685992"/>
                <a:ext cx="99397" cy="36450"/>
              </a:xfrm>
              <a:custGeom>
                <a:avLst/>
                <a:gdLst/>
                <a:ahLst/>
                <a:cxnLst/>
                <a:rect l="l" t="t" r="r" b="b"/>
                <a:pathLst>
                  <a:path w="1707" h="626" extrusionOk="0">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4"/>
              <p:cNvSpPr/>
              <p:nvPr/>
            </p:nvSpPr>
            <p:spPr>
              <a:xfrm rot="-10594719">
                <a:off x="1100228" y="4854235"/>
                <a:ext cx="153608" cy="70337"/>
              </a:xfrm>
              <a:custGeom>
                <a:avLst/>
                <a:gdLst/>
                <a:ahLst/>
                <a:cxnLst/>
                <a:rect l="l" t="t" r="r" b="b"/>
                <a:pathLst>
                  <a:path w="2638" h="1208" extrusionOk="0">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4"/>
              <p:cNvSpPr/>
              <p:nvPr/>
            </p:nvSpPr>
            <p:spPr>
              <a:xfrm rot="-10594719">
                <a:off x="909141" y="4699932"/>
                <a:ext cx="84956" cy="50657"/>
              </a:xfrm>
              <a:custGeom>
                <a:avLst/>
                <a:gdLst/>
                <a:ahLst/>
                <a:cxnLst/>
                <a:rect l="l" t="t" r="r" b="b"/>
                <a:pathLst>
                  <a:path w="1459" h="870" extrusionOk="0">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4"/>
              <p:cNvSpPr/>
              <p:nvPr/>
            </p:nvSpPr>
            <p:spPr>
              <a:xfrm rot="-10594719">
                <a:off x="661505" y="4790849"/>
                <a:ext cx="119253" cy="43961"/>
              </a:xfrm>
              <a:custGeom>
                <a:avLst/>
                <a:gdLst/>
                <a:ahLst/>
                <a:cxnLst/>
                <a:rect l="l" t="t" r="r" b="b"/>
                <a:pathLst>
                  <a:path w="2048" h="755" extrusionOk="0">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4"/>
              <p:cNvSpPr/>
              <p:nvPr/>
            </p:nvSpPr>
            <p:spPr>
              <a:xfrm rot="-10594719">
                <a:off x="716042" y="4640466"/>
                <a:ext cx="115642" cy="32548"/>
              </a:xfrm>
              <a:custGeom>
                <a:avLst/>
                <a:gdLst/>
                <a:ahLst/>
                <a:cxnLst/>
                <a:rect l="l" t="t" r="r" b="b"/>
                <a:pathLst>
                  <a:path w="1986" h="559" extrusionOk="0">
                    <a:moveTo>
                      <a:pt x="1210" y="0"/>
                    </a:moveTo>
                    <a:cubicBezTo>
                      <a:pt x="838" y="0"/>
                      <a:pt x="0" y="559"/>
                      <a:pt x="776" y="559"/>
                    </a:cubicBezTo>
                    <a:cubicBezTo>
                      <a:pt x="1148" y="559"/>
                      <a:pt x="198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4"/>
              <p:cNvSpPr/>
              <p:nvPr/>
            </p:nvSpPr>
            <p:spPr>
              <a:xfrm rot="-10594719">
                <a:off x="596313" y="4488004"/>
                <a:ext cx="97591" cy="45242"/>
              </a:xfrm>
              <a:custGeom>
                <a:avLst/>
                <a:gdLst/>
                <a:ahLst/>
                <a:cxnLst/>
                <a:rect l="l" t="t" r="r" b="b"/>
                <a:pathLst>
                  <a:path w="1676" h="777" extrusionOk="0">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4"/>
              <p:cNvSpPr/>
              <p:nvPr/>
            </p:nvSpPr>
            <p:spPr>
              <a:xfrm rot="-10594719">
                <a:off x="411673" y="4405110"/>
                <a:ext cx="113837" cy="32548"/>
              </a:xfrm>
              <a:custGeom>
                <a:avLst/>
                <a:gdLst/>
                <a:ahLst/>
                <a:cxnLst/>
                <a:rect l="l" t="t" r="r" b="b"/>
                <a:pathLst>
                  <a:path w="1955" h="559" extrusionOk="0">
                    <a:moveTo>
                      <a:pt x="1210" y="1"/>
                    </a:moveTo>
                    <a:cubicBezTo>
                      <a:pt x="807" y="1"/>
                      <a:pt x="0" y="559"/>
                      <a:pt x="745" y="559"/>
                    </a:cubicBezTo>
                    <a:cubicBezTo>
                      <a:pt x="1148" y="559"/>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4"/>
              <p:cNvSpPr/>
              <p:nvPr/>
            </p:nvSpPr>
            <p:spPr>
              <a:xfrm rot="-10594719">
                <a:off x="260348" y="4417234"/>
                <a:ext cx="95786" cy="45184"/>
              </a:xfrm>
              <a:custGeom>
                <a:avLst/>
                <a:gdLst/>
                <a:ahLst/>
                <a:cxnLst/>
                <a:rect l="l" t="t" r="r" b="b"/>
                <a:pathLst>
                  <a:path w="1645" h="776" extrusionOk="0">
                    <a:moveTo>
                      <a:pt x="869" y="0"/>
                    </a:moveTo>
                    <a:cubicBezTo>
                      <a:pt x="248" y="0"/>
                      <a:pt x="0" y="776"/>
                      <a:pt x="776" y="776"/>
                    </a:cubicBezTo>
                    <a:cubicBezTo>
                      <a:pt x="1396" y="776"/>
                      <a:pt x="1644"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4"/>
              <p:cNvSpPr/>
              <p:nvPr/>
            </p:nvSpPr>
            <p:spPr>
              <a:xfrm rot="-10594719">
                <a:off x="298549" y="4538806"/>
                <a:ext cx="92176" cy="38255"/>
              </a:xfrm>
              <a:custGeom>
                <a:avLst/>
                <a:gdLst/>
                <a:ahLst/>
                <a:cxnLst/>
                <a:rect l="l" t="t" r="r" b="b"/>
                <a:pathLst>
                  <a:path w="1583" h="657" extrusionOk="0">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4"/>
              <p:cNvSpPr/>
              <p:nvPr/>
            </p:nvSpPr>
            <p:spPr>
              <a:xfrm rot="-10594719">
                <a:off x="400126" y="4620999"/>
                <a:ext cx="95786" cy="46989"/>
              </a:xfrm>
              <a:custGeom>
                <a:avLst/>
                <a:gdLst/>
                <a:ahLst/>
                <a:cxnLst/>
                <a:rect l="l" t="t" r="r" b="b"/>
                <a:pathLst>
                  <a:path w="1645" h="807" extrusionOk="0">
                    <a:moveTo>
                      <a:pt x="869" y="0"/>
                    </a:moveTo>
                    <a:cubicBezTo>
                      <a:pt x="249" y="0"/>
                      <a:pt x="1" y="807"/>
                      <a:pt x="776" y="807"/>
                    </a:cubicBezTo>
                    <a:cubicBezTo>
                      <a:pt x="1397" y="807"/>
                      <a:pt x="1645"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4"/>
              <p:cNvSpPr/>
              <p:nvPr/>
            </p:nvSpPr>
            <p:spPr>
              <a:xfrm rot="-10594719">
                <a:off x="569542" y="4609361"/>
                <a:ext cx="93981" cy="32548"/>
              </a:xfrm>
              <a:custGeom>
                <a:avLst/>
                <a:gdLst/>
                <a:ahLst/>
                <a:cxnLst/>
                <a:rect l="l" t="t" r="r" b="b"/>
                <a:pathLst>
                  <a:path w="1614" h="559" extrusionOk="0">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4"/>
              <p:cNvSpPr/>
              <p:nvPr/>
            </p:nvSpPr>
            <p:spPr>
              <a:xfrm rot="-10594719">
                <a:off x="262558" y="4750610"/>
                <a:ext cx="176259" cy="32781"/>
              </a:xfrm>
              <a:custGeom>
                <a:avLst/>
                <a:gdLst/>
                <a:ahLst/>
                <a:cxnLst/>
                <a:rect l="l" t="t" r="r" b="b"/>
                <a:pathLst>
                  <a:path w="3027" h="563" extrusionOk="0">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4"/>
              <p:cNvSpPr/>
              <p:nvPr/>
            </p:nvSpPr>
            <p:spPr>
              <a:xfrm rot="-10594719">
                <a:off x="61020" y="4723690"/>
                <a:ext cx="93981" cy="47047"/>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4"/>
              <p:cNvSpPr/>
              <p:nvPr/>
            </p:nvSpPr>
            <p:spPr>
              <a:xfrm rot="-10594719">
                <a:off x="-30399" y="4853917"/>
                <a:ext cx="124260" cy="31792"/>
              </a:xfrm>
              <a:custGeom>
                <a:avLst/>
                <a:gdLst/>
                <a:ahLst/>
                <a:cxnLst/>
                <a:rect l="l" t="t" r="r" b="b"/>
                <a:pathLst>
                  <a:path w="2134" h="546" extrusionOk="0">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4"/>
              <p:cNvSpPr/>
              <p:nvPr/>
            </p:nvSpPr>
            <p:spPr>
              <a:xfrm rot="-10594719">
                <a:off x="111684" y="4611706"/>
                <a:ext cx="130083" cy="31035"/>
              </a:xfrm>
              <a:custGeom>
                <a:avLst/>
                <a:gdLst/>
                <a:ahLst/>
                <a:cxnLst/>
                <a:rect l="l" t="t" r="r" b="b"/>
                <a:pathLst>
                  <a:path w="2234" h="533" extrusionOk="0">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4"/>
              <p:cNvSpPr/>
              <p:nvPr/>
            </p:nvSpPr>
            <p:spPr>
              <a:xfrm rot="-10594719">
                <a:off x="86956" y="4479838"/>
                <a:ext cx="115701" cy="30743"/>
              </a:xfrm>
              <a:custGeom>
                <a:avLst/>
                <a:gdLst/>
                <a:ahLst/>
                <a:cxnLst/>
                <a:rect l="l" t="t" r="r" b="b"/>
                <a:pathLst>
                  <a:path w="1987" h="528" extrusionOk="0">
                    <a:moveTo>
                      <a:pt x="1211" y="1"/>
                    </a:moveTo>
                    <a:cubicBezTo>
                      <a:pt x="869" y="1"/>
                      <a:pt x="1" y="528"/>
                      <a:pt x="745" y="528"/>
                    </a:cubicBezTo>
                    <a:cubicBezTo>
                      <a:pt x="1118" y="528"/>
                      <a:pt x="198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4"/>
              <p:cNvSpPr/>
              <p:nvPr/>
            </p:nvSpPr>
            <p:spPr>
              <a:xfrm rot="-10594719">
                <a:off x="62376" y="4370819"/>
                <a:ext cx="90371" cy="41923"/>
              </a:xfrm>
              <a:custGeom>
                <a:avLst/>
                <a:gdLst/>
                <a:ahLst/>
                <a:cxnLst/>
                <a:rect l="l" t="t" r="r" b="b"/>
                <a:pathLst>
                  <a:path w="1552" h="720" extrusionOk="0">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4"/>
              <p:cNvSpPr/>
              <p:nvPr/>
            </p:nvSpPr>
            <p:spPr>
              <a:xfrm rot="-10594719">
                <a:off x="-212795" y="4459478"/>
                <a:ext cx="93981" cy="50599"/>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4"/>
              <p:cNvSpPr/>
              <p:nvPr/>
            </p:nvSpPr>
            <p:spPr>
              <a:xfrm rot="-10594719">
                <a:off x="-145853" y="4541382"/>
                <a:ext cx="112032" cy="69580"/>
              </a:xfrm>
              <a:custGeom>
                <a:avLst/>
                <a:gdLst/>
                <a:ahLst/>
                <a:cxnLst/>
                <a:rect l="l" t="t" r="r" b="b"/>
                <a:pathLst>
                  <a:path w="1924" h="1195" extrusionOk="0">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4"/>
              <p:cNvSpPr/>
              <p:nvPr/>
            </p:nvSpPr>
            <p:spPr>
              <a:xfrm rot="-10594719">
                <a:off x="-117570" y="4693484"/>
                <a:ext cx="106617" cy="28938"/>
              </a:xfrm>
              <a:custGeom>
                <a:avLst/>
                <a:gdLst/>
                <a:ahLst/>
                <a:cxnLst/>
                <a:rect l="l" t="t" r="r" b="b"/>
                <a:pathLst>
                  <a:path w="1831" h="497" extrusionOk="0">
                    <a:moveTo>
                      <a:pt x="1272" y="0"/>
                    </a:moveTo>
                    <a:cubicBezTo>
                      <a:pt x="1024" y="0"/>
                      <a:pt x="0" y="496"/>
                      <a:pt x="527" y="496"/>
                    </a:cubicBezTo>
                    <a:cubicBezTo>
                      <a:pt x="807" y="496"/>
                      <a:pt x="1830"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4"/>
              <p:cNvSpPr/>
              <p:nvPr/>
            </p:nvSpPr>
            <p:spPr>
              <a:xfrm rot="-10594719">
                <a:off x="-219900" y="4883379"/>
                <a:ext cx="128336" cy="46406"/>
              </a:xfrm>
              <a:custGeom>
                <a:avLst/>
                <a:gdLst/>
                <a:ahLst/>
                <a:cxnLst/>
                <a:rect l="l" t="t" r="r" b="b"/>
                <a:pathLst>
                  <a:path w="2204" h="797" extrusionOk="0">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4"/>
              <p:cNvSpPr/>
              <p:nvPr/>
            </p:nvSpPr>
            <p:spPr>
              <a:xfrm rot="-10594719">
                <a:off x="-435485" y="4915741"/>
                <a:ext cx="135557" cy="51705"/>
              </a:xfrm>
              <a:custGeom>
                <a:avLst/>
                <a:gdLst/>
                <a:ahLst/>
                <a:cxnLst/>
                <a:rect l="l" t="t" r="r" b="b"/>
                <a:pathLst>
                  <a:path w="2328" h="888" extrusionOk="0">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4"/>
              <p:cNvSpPr/>
              <p:nvPr/>
            </p:nvSpPr>
            <p:spPr>
              <a:xfrm rot="-10594719">
                <a:off x="-367530" y="4751000"/>
                <a:ext cx="106617" cy="44776"/>
              </a:xfrm>
              <a:custGeom>
                <a:avLst/>
                <a:gdLst/>
                <a:ahLst/>
                <a:cxnLst/>
                <a:rect l="l" t="t" r="r" b="b"/>
                <a:pathLst>
                  <a:path w="1831" h="769" extrusionOk="0">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4"/>
              <p:cNvSpPr/>
              <p:nvPr/>
            </p:nvSpPr>
            <p:spPr>
              <a:xfrm rot="-10594719">
                <a:off x="-335072" y="4573098"/>
                <a:ext cx="84956" cy="40060"/>
              </a:xfrm>
              <a:custGeom>
                <a:avLst/>
                <a:gdLst/>
                <a:ahLst/>
                <a:cxnLst/>
                <a:rect l="l" t="t" r="r" b="b"/>
                <a:pathLst>
                  <a:path w="1459" h="688" extrusionOk="0">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4"/>
              <p:cNvSpPr/>
              <p:nvPr/>
            </p:nvSpPr>
            <p:spPr>
              <a:xfrm rot="-10594719">
                <a:off x="-414983" y="4513806"/>
                <a:ext cx="77735" cy="47047"/>
              </a:xfrm>
              <a:custGeom>
                <a:avLst/>
                <a:gdLst/>
                <a:ahLst/>
                <a:cxnLst/>
                <a:rect l="l" t="t" r="r" b="b"/>
                <a:pathLst>
                  <a:path w="1335" h="808" extrusionOk="0">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4"/>
              <p:cNvSpPr/>
              <p:nvPr/>
            </p:nvSpPr>
            <p:spPr>
              <a:xfrm rot="-10594719">
                <a:off x="-638248" y="4580252"/>
                <a:ext cx="83500" cy="47862"/>
              </a:xfrm>
              <a:custGeom>
                <a:avLst/>
                <a:gdLst/>
                <a:ahLst/>
                <a:cxnLst/>
                <a:rect l="l" t="t" r="r" b="b"/>
                <a:pathLst>
                  <a:path w="1434" h="822" extrusionOk="0">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4"/>
              <p:cNvSpPr/>
              <p:nvPr/>
            </p:nvSpPr>
            <p:spPr>
              <a:xfrm rot="-10594719">
                <a:off x="-500255" y="4633121"/>
                <a:ext cx="108422" cy="58750"/>
              </a:xfrm>
              <a:custGeom>
                <a:avLst/>
                <a:gdLst/>
                <a:ahLst/>
                <a:cxnLst/>
                <a:rect l="l" t="t" r="r" b="b"/>
                <a:pathLst>
                  <a:path w="1862" h="1009" extrusionOk="0">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4"/>
              <p:cNvSpPr/>
              <p:nvPr/>
            </p:nvSpPr>
            <p:spPr>
              <a:xfrm rot="-10594719">
                <a:off x="-591684" y="4775174"/>
                <a:ext cx="79541" cy="47687"/>
              </a:xfrm>
              <a:custGeom>
                <a:avLst/>
                <a:gdLst/>
                <a:ahLst/>
                <a:cxnLst/>
                <a:rect l="l" t="t" r="r" b="b"/>
                <a:pathLst>
                  <a:path w="1366" h="819" extrusionOk="0">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4"/>
              <p:cNvSpPr/>
              <p:nvPr/>
            </p:nvSpPr>
            <p:spPr>
              <a:xfrm rot="-10594719">
                <a:off x="-638440" y="4931436"/>
                <a:ext cx="149997" cy="31035"/>
              </a:xfrm>
              <a:custGeom>
                <a:avLst/>
                <a:gdLst/>
                <a:ahLst/>
                <a:cxnLst/>
                <a:rect l="l" t="t" r="r" b="b"/>
                <a:pathLst>
                  <a:path w="2576" h="533" extrusionOk="0">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4"/>
              <p:cNvSpPr/>
              <p:nvPr/>
            </p:nvSpPr>
            <p:spPr>
              <a:xfrm rot="-10594719">
                <a:off x="-799362" y="4868291"/>
                <a:ext cx="115642" cy="30802"/>
              </a:xfrm>
              <a:custGeom>
                <a:avLst/>
                <a:gdLst/>
                <a:ahLst/>
                <a:cxnLst/>
                <a:rect l="l" t="t" r="r" b="b"/>
                <a:pathLst>
                  <a:path w="1986" h="529" extrusionOk="0">
                    <a:moveTo>
                      <a:pt x="1241" y="1"/>
                    </a:moveTo>
                    <a:cubicBezTo>
                      <a:pt x="869" y="1"/>
                      <a:pt x="0" y="528"/>
                      <a:pt x="776" y="528"/>
                    </a:cubicBezTo>
                    <a:cubicBezTo>
                      <a:pt x="1117" y="528"/>
                      <a:pt x="1985" y="1"/>
                      <a:pt x="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4"/>
              <p:cNvSpPr/>
              <p:nvPr/>
            </p:nvSpPr>
            <p:spPr>
              <a:xfrm rot="-10594719">
                <a:off x="-732763" y="4721604"/>
                <a:ext cx="113022" cy="51472"/>
              </a:xfrm>
              <a:custGeom>
                <a:avLst/>
                <a:gdLst/>
                <a:ahLst/>
                <a:cxnLst/>
                <a:rect l="l" t="t" r="r" b="b"/>
                <a:pathLst>
                  <a:path w="1941" h="884" extrusionOk="0">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4"/>
              <p:cNvSpPr/>
              <p:nvPr/>
            </p:nvSpPr>
            <p:spPr>
              <a:xfrm rot="-10594719">
                <a:off x="-778463" y="4637919"/>
                <a:ext cx="113837" cy="34354"/>
              </a:xfrm>
              <a:custGeom>
                <a:avLst/>
                <a:gdLst/>
                <a:ahLst/>
                <a:cxnLst/>
                <a:rect l="l" t="t" r="r" b="b"/>
                <a:pathLst>
                  <a:path w="1955" h="590" extrusionOk="0">
                    <a:moveTo>
                      <a:pt x="1179" y="0"/>
                    </a:moveTo>
                    <a:cubicBezTo>
                      <a:pt x="807" y="0"/>
                      <a:pt x="0" y="590"/>
                      <a:pt x="745" y="590"/>
                    </a:cubicBezTo>
                    <a:cubicBezTo>
                      <a:pt x="1117" y="590"/>
                      <a:pt x="1954" y="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79" name="Google Shape;3579;p44"/>
          <p:cNvSpPr/>
          <p:nvPr/>
        </p:nvSpPr>
        <p:spPr>
          <a:xfrm>
            <a:off x="2704413" y="823175"/>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4"/>
          <p:cNvSpPr/>
          <p:nvPr/>
        </p:nvSpPr>
        <p:spPr>
          <a:xfrm>
            <a:off x="374525" y="3965675"/>
            <a:ext cx="288500" cy="241875"/>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1" name="Google Shape;3581;p44"/>
          <p:cNvGrpSpPr/>
          <p:nvPr/>
        </p:nvGrpSpPr>
        <p:grpSpPr>
          <a:xfrm rot="1244207">
            <a:off x="-372671" y="3628390"/>
            <a:ext cx="2662557" cy="2828651"/>
            <a:chOff x="4159600" y="887163"/>
            <a:chExt cx="1265600" cy="1344550"/>
          </a:xfrm>
        </p:grpSpPr>
        <p:sp>
          <p:nvSpPr>
            <p:cNvPr id="3582" name="Google Shape;3582;p44"/>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4"/>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4"/>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4"/>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4"/>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4"/>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4"/>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4"/>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4"/>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4"/>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4"/>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4"/>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4"/>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4"/>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4"/>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4"/>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4"/>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4"/>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4"/>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4"/>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4"/>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4"/>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4"/>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4"/>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4"/>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4"/>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4"/>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4"/>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44"/>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4"/>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4"/>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4"/>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4"/>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4"/>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4"/>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4"/>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4"/>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4"/>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4"/>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4"/>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4"/>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4"/>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4"/>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4"/>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4"/>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4"/>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4"/>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4"/>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4"/>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4"/>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4"/>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4"/>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4"/>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4"/>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4"/>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4"/>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4"/>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4"/>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4"/>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4"/>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4"/>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4"/>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4"/>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4"/>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4"/>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4"/>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4"/>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4"/>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4"/>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4"/>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4"/>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4"/>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4"/>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4"/>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4"/>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4"/>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4"/>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4"/>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4"/>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4"/>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4"/>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4"/>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4"/>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4"/>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4"/>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4"/>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4"/>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4"/>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4"/>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4"/>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4"/>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4"/>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4"/>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4"/>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4"/>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4"/>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4"/>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4"/>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4"/>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4"/>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4"/>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4"/>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4"/>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4"/>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4"/>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7" name="Google Shape;3687;p44"/>
          <p:cNvSpPr/>
          <p:nvPr/>
        </p:nvSpPr>
        <p:spPr>
          <a:xfrm>
            <a:off x="3386474" y="4207551"/>
            <a:ext cx="1735861" cy="1552202"/>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4"/>
          <p:cNvSpPr/>
          <p:nvPr/>
        </p:nvSpPr>
        <p:spPr>
          <a:xfrm>
            <a:off x="4614075" y="3790830"/>
            <a:ext cx="378603" cy="315912"/>
          </a:xfrm>
          <a:custGeom>
            <a:avLst/>
            <a:gdLst/>
            <a:ahLst/>
            <a:cxnLst/>
            <a:rect l="l" t="t" r="r" b="b"/>
            <a:pathLst>
              <a:path w="11571" h="9655" extrusionOk="0">
                <a:moveTo>
                  <a:pt x="5435" y="1"/>
                </a:moveTo>
                <a:cubicBezTo>
                  <a:pt x="4747" y="1"/>
                  <a:pt x="4054" y="115"/>
                  <a:pt x="3382" y="346"/>
                </a:cubicBezTo>
                <a:lnTo>
                  <a:pt x="3719" y="273"/>
                </a:lnTo>
                <a:lnTo>
                  <a:pt x="3719" y="273"/>
                </a:lnTo>
                <a:cubicBezTo>
                  <a:pt x="2253" y="703"/>
                  <a:pt x="929" y="1720"/>
                  <a:pt x="404" y="3137"/>
                </a:cubicBezTo>
                <a:cubicBezTo>
                  <a:pt x="1" y="4316"/>
                  <a:pt x="94" y="5619"/>
                  <a:pt x="714" y="6705"/>
                </a:cubicBezTo>
                <a:cubicBezTo>
                  <a:pt x="1303" y="7790"/>
                  <a:pt x="2234" y="8628"/>
                  <a:pt x="3382" y="9124"/>
                </a:cubicBezTo>
                <a:cubicBezTo>
                  <a:pt x="4160" y="9476"/>
                  <a:pt x="5019" y="9654"/>
                  <a:pt x="5873" y="9654"/>
                </a:cubicBezTo>
                <a:cubicBezTo>
                  <a:pt x="7130" y="9654"/>
                  <a:pt x="8377" y="9267"/>
                  <a:pt x="9337" y="8473"/>
                </a:cubicBezTo>
                <a:cubicBezTo>
                  <a:pt x="10950" y="7139"/>
                  <a:pt x="11571" y="4595"/>
                  <a:pt x="10547" y="2765"/>
                </a:cubicBezTo>
                <a:cubicBezTo>
                  <a:pt x="10206" y="2207"/>
                  <a:pt x="9741" y="1680"/>
                  <a:pt x="9213" y="1276"/>
                </a:cubicBezTo>
                <a:cubicBezTo>
                  <a:pt x="8105" y="435"/>
                  <a:pt x="6780" y="1"/>
                  <a:pt x="54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9" name="Google Shape;3689;p44"/>
          <p:cNvGrpSpPr/>
          <p:nvPr/>
        </p:nvGrpSpPr>
        <p:grpSpPr>
          <a:xfrm rot="3920554">
            <a:off x="-179243" y="1935436"/>
            <a:ext cx="1063055" cy="1875071"/>
            <a:chOff x="2797700" y="3217325"/>
            <a:chExt cx="682725" cy="1204225"/>
          </a:xfrm>
        </p:grpSpPr>
        <p:sp>
          <p:nvSpPr>
            <p:cNvPr id="3690" name="Google Shape;3690;p44"/>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4"/>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4"/>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4"/>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4"/>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4"/>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4"/>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7" name="Google Shape;3697;p44"/>
          <p:cNvGrpSpPr/>
          <p:nvPr/>
        </p:nvGrpSpPr>
        <p:grpSpPr>
          <a:xfrm rot="9764690">
            <a:off x="3560732" y="-1783669"/>
            <a:ext cx="1546779" cy="2481535"/>
            <a:chOff x="2402100" y="3854125"/>
            <a:chExt cx="435600" cy="698825"/>
          </a:xfrm>
        </p:grpSpPr>
        <p:sp>
          <p:nvSpPr>
            <p:cNvPr id="3698" name="Google Shape;3698;p44"/>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4"/>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4"/>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4"/>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4"/>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4"/>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4"/>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4"/>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4"/>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4"/>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4"/>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4"/>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4"/>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1" name="Google Shape;3711;p44"/>
          <p:cNvSpPr/>
          <p:nvPr/>
        </p:nvSpPr>
        <p:spPr>
          <a:xfrm rot="10673898">
            <a:off x="2204422" y="-744575"/>
            <a:ext cx="1468370" cy="131299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2" name="Google Shape;3712;p44"/>
          <p:cNvGrpSpPr/>
          <p:nvPr/>
        </p:nvGrpSpPr>
        <p:grpSpPr>
          <a:xfrm rot="-6923304">
            <a:off x="7577465" y="-582491"/>
            <a:ext cx="2662542" cy="2828636"/>
            <a:chOff x="4159600" y="887163"/>
            <a:chExt cx="1265600" cy="1344550"/>
          </a:xfrm>
        </p:grpSpPr>
        <p:sp>
          <p:nvSpPr>
            <p:cNvPr id="3713" name="Google Shape;3713;p44"/>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4"/>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4"/>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4"/>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4"/>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4"/>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4"/>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4"/>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4"/>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4"/>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4"/>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4"/>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4"/>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4"/>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4"/>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4"/>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4"/>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4"/>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4"/>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4"/>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4"/>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4"/>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4"/>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4"/>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4"/>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4"/>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4"/>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4"/>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4"/>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4"/>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4"/>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4"/>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4"/>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4"/>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4"/>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4"/>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4"/>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4"/>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4"/>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4"/>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4"/>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4"/>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4"/>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4"/>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4"/>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4"/>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4"/>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4"/>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4"/>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4"/>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4"/>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4"/>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4"/>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4"/>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4"/>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4"/>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4"/>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4"/>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4"/>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4"/>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4"/>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4"/>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4"/>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4"/>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4"/>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4"/>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4"/>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4"/>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4"/>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4"/>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4"/>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4"/>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4"/>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4"/>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4"/>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4"/>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4"/>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4"/>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4"/>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4"/>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4"/>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4"/>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4"/>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4"/>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4"/>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4"/>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4"/>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4"/>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4"/>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4"/>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4"/>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4"/>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4"/>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4"/>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4"/>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4"/>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4"/>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4"/>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44"/>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44"/>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4"/>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4"/>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4"/>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4"/>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4"/>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44"/>
          <p:cNvGrpSpPr/>
          <p:nvPr/>
        </p:nvGrpSpPr>
        <p:grpSpPr>
          <a:xfrm rot="8977348">
            <a:off x="-337299" y="-798513"/>
            <a:ext cx="885679" cy="1420878"/>
            <a:chOff x="2402100" y="3854125"/>
            <a:chExt cx="435600" cy="698825"/>
          </a:xfrm>
        </p:grpSpPr>
        <p:sp>
          <p:nvSpPr>
            <p:cNvPr id="3819" name="Google Shape;3819;p44"/>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44"/>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4"/>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4"/>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4"/>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4"/>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4"/>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4"/>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44"/>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4"/>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4"/>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4"/>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4"/>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4"/>
          <p:cNvGrpSpPr/>
          <p:nvPr/>
        </p:nvGrpSpPr>
        <p:grpSpPr>
          <a:xfrm rot="8607250">
            <a:off x="-672758" y="-130852"/>
            <a:ext cx="1219989" cy="1925352"/>
            <a:chOff x="322650" y="2571325"/>
            <a:chExt cx="573100" cy="904450"/>
          </a:xfrm>
        </p:grpSpPr>
        <p:sp>
          <p:nvSpPr>
            <p:cNvPr id="3833" name="Google Shape;3833;p44"/>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4"/>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4"/>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44"/>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4"/>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4"/>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4"/>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44"/>
          <p:cNvGrpSpPr/>
          <p:nvPr/>
        </p:nvGrpSpPr>
        <p:grpSpPr>
          <a:xfrm>
            <a:off x="2642400" y="3965675"/>
            <a:ext cx="700450" cy="636075"/>
            <a:chOff x="3652400" y="3788700"/>
            <a:chExt cx="700450" cy="636075"/>
          </a:xfrm>
        </p:grpSpPr>
        <p:sp>
          <p:nvSpPr>
            <p:cNvPr id="3841" name="Google Shape;3841;p44"/>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4"/>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44"/>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4"/>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4"/>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4"/>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4"/>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4"/>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4"/>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4"/>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4"/>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4"/>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4"/>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4"/>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4"/>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44"/>
          <p:cNvGrpSpPr/>
          <p:nvPr/>
        </p:nvGrpSpPr>
        <p:grpSpPr>
          <a:xfrm rot="-1616840">
            <a:off x="2268132" y="4366221"/>
            <a:ext cx="1018996" cy="1634756"/>
            <a:chOff x="2402100" y="3854125"/>
            <a:chExt cx="435600" cy="698825"/>
          </a:xfrm>
        </p:grpSpPr>
        <p:sp>
          <p:nvSpPr>
            <p:cNvPr id="3857" name="Google Shape;3857;p44"/>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4"/>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4"/>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4"/>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4"/>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4"/>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4"/>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4"/>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4"/>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4"/>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4"/>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4"/>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4"/>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44"/>
          <p:cNvGrpSpPr/>
          <p:nvPr/>
        </p:nvGrpSpPr>
        <p:grpSpPr>
          <a:xfrm rot="-10030981">
            <a:off x="5435049" y="-829610"/>
            <a:ext cx="1062999" cy="1874972"/>
            <a:chOff x="2797700" y="3217325"/>
            <a:chExt cx="682725" cy="1204225"/>
          </a:xfrm>
        </p:grpSpPr>
        <p:sp>
          <p:nvSpPr>
            <p:cNvPr id="3871" name="Google Shape;3871;p44"/>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4"/>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4"/>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4"/>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4"/>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4"/>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4"/>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8" name="Google Shape;3878;p44"/>
          <p:cNvSpPr txBox="1">
            <a:spLocks noGrp="1"/>
          </p:cNvSpPr>
          <p:nvPr>
            <p:ph type="subTitle" idx="1"/>
          </p:nvPr>
        </p:nvSpPr>
        <p:spPr>
          <a:xfrm>
            <a:off x="714300" y="2673702"/>
            <a:ext cx="7715400" cy="5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rtl="0">
              <a:spcBef>
                <a:spcPts val="1600"/>
              </a:spcBef>
              <a:spcAft>
                <a:spcPts val="0"/>
              </a:spcAft>
              <a:buSzPts val="1500"/>
              <a:buNone/>
              <a:defRPr sz="1500"/>
            </a:lvl2pPr>
            <a:lvl3pPr lvl="2" rtl="0">
              <a:spcBef>
                <a:spcPts val="1600"/>
              </a:spcBef>
              <a:spcAft>
                <a:spcPts val="0"/>
              </a:spcAft>
              <a:buSzPts val="1500"/>
              <a:buNone/>
              <a:defRPr sz="1500"/>
            </a:lvl3pPr>
            <a:lvl4pPr lvl="3" rtl="0">
              <a:spcBef>
                <a:spcPts val="1600"/>
              </a:spcBef>
              <a:spcAft>
                <a:spcPts val="0"/>
              </a:spcAft>
              <a:buSzPts val="1500"/>
              <a:buNone/>
              <a:defRPr sz="1500"/>
            </a:lvl4pPr>
            <a:lvl5pPr lvl="4" rtl="0">
              <a:spcBef>
                <a:spcPts val="1600"/>
              </a:spcBef>
              <a:spcAft>
                <a:spcPts val="0"/>
              </a:spcAft>
              <a:buSzPts val="1500"/>
              <a:buNone/>
              <a:defRPr sz="1500"/>
            </a:lvl5pPr>
            <a:lvl6pPr lvl="5" rtl="0">
              <a:spcBef>
                <a:spcPts val="1600"/>
              </a:spcBef>
              <a:spcAft>
                <a:spcPts val="0"/>
              </a:spcAft>
              <a:buSzPts val="1500"/>
              <a:buNone/>
              <a:defRPr sz="1500"/>
            </a:lvl6pPr>
            <a:lvl7pPr lvl="6" rtl="0">
              <a:spcBef>
                <a:spcPts val="1600"/>
              </a:spcBef>
              <a:spcAft>
                <a:spcPts val="0"/>
              </a:spcAft>
              <a:buSzPts val="1500"/>
              <a:buNone/>
              <a:defRPr sz="1500"/>
            </a:lvl7pPr>
            <a:lvl8pPr lvl="7" rtl="0">
              <a:spcBef>
                <a:spcPts val="1600"/>
              </a:spcBef>
              <a:spcAft>
                <a:spcPts val="0"/>
              </a:spcAft>
              <a:buSzPts val="1500"/>
              <a:buNone/>
              <a:defRPr sz="1500"/>
            </a:lvl8pPr>
            <a:lvl9pPr lvl="8" rtl="0">
              <a:spcBef>
                <a:spcPts val="1600"/>
              </a:spcBef>
              <a:spcAft>
                <a:spcPts val="1600"/>
              </a:spcAft>
              <a:buSzPts val="1500"/>
              <a:buNone/>
              <a:defRPr sz="1500"/>
            </a:lvl9pPr>
          </a:lstStyle>
          <a:p>
            <a:endParaRPr/>
          </a:p>
        </p:txBody>
      </p:sp>
      <p:sp>
        <p:nvSpPr>
          <p:cNvPr id="3879" name="Google Shape;3879;p44"/>
          <p:cNvSpPr/>
          <p:nvPr/>
        </p:nvSpPr>
        <p:spPr>
          <a:xfrm>
            <a:off x="7982063" y="1998775"/>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44"/>
          <p:cNvGrpSpPr/>
          <p:nvPr/>
        </p:nvGrpSpPr>
        <p:grpSpPr>
          <a:xfrm>
            <a:off x="6692763" y="3965663"/>
            <a:ext cx="610325" cy="417350"/>
            <a:chOff x="364525" y="2023775"/>
            <a:chExt cx="610325" cy="417350"/>
          </a:xfrm>
        </p:grpSpPr>
        <p:sp>
          <p:nvSpPr>
            <p:cNvPr id="3881" name="Google Shape;3881;p44"/>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4"/>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4"/>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4"/>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4"/>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4"/>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4"/>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4"/>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44"/>
          <p:cNvGrpSpPr/>
          <p:nvPr/>
        </p:nvGrpSpPr>
        <p:grpSpPr>
          <a:xfrm rot="901471">
            <a:off x="7869994" y="2465501"/>
            <a:ext cx="1481075" cy="2494684"/>
            <a:chOff x="3026750" y="1552825"/>
            <a:chExt cx="1108700" cy="1867600"/>
          </a:xfrm>
        </p:grpSpPr>
        <p:sp>
          <p:nvSpPr>
            <p:cNvPr id="3890" name="Google Shape;3890;p44"/>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4"/>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4"/>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4"/>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4"/>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44"/>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44"/>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4"/>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4"/>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4"/>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4"/>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4"/>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4"/>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4"/>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4"/>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44"/>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4"/>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4"/>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4"/>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784296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909"/>
        <p:cNvGrpSpPr/>
        <p:nvPr/>
      </p:nvGrpSpPr>
      <p:grpSpPr>
        <a:xfrm>
          <a:off x="0" y="0"/>
          <a:ext cx="0" cy="0"/>
          <a:chOff x="0" y="0"/>
          <a:chExt cx="0" cy="0"/>
        </a:xfrm>
      </p:grpSpPr>
      <p:sp>
        <p:nvSpPr>
          <p:cNvPr id="3910" name="Google Shape;3910;p45"/>
          <p:cNvSpPr txBox="1">
            <a:spLocks noGrp="1"/>
          </p:cNvSpPr>
          <p:nvPr>
            <p:ph type="title"/>
          </p:nvPr>
        </p:nvSpPr>
        <p:spPr>
          <a:xfrm>
            <a:off x="1704900" y="1118800"/>
            <a:ext cx="4638600" cy="1898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911" name="Google Shape;3911;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TW"/>
              <a:t>‹#›</a:t>
            </a:fld>
            <a:endParaRPr>
              <a:solidFill>
                <a:schemeClr val="dk1"/>
              </a:solidFill>
            </a:endParaRPr>
          </a:p>
        </p:txBody>
      </p:sp>
      <p:grpSp>
        <p:nvGrpSpPr>
          <p:cNvPr id="3912" name="Google Shape;3912;p45"/>
          <p:cNvGrpSpPr/>
          <p:nvPr/>
        </p:nvGrpSpPr>
        <p:grpSpPr>
          <a:xfrm>
            <a:off x="-782860" y="3775347"/>
            <a:ext cx="5152105" cy="2831811"/>
            <a:chOff x="4178350" y="2375050"/>
            <a:chExt cx="938350" cy="515775"/>
          </a:xfrm>
        </p:grpSpPr>
        <p:sp>
          <p:nvSpPr>
            <p:cNvPr id="3913" name="Google Shape;3913;p45"/>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5"/>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5"/>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5"/>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5"/>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5"/>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5"/>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45"/>
          <p:cNvGrpSpPr/>
          <p:nvPr/>
        </p:nvGrpSpPr>
        <p:grpSpPr>
          <a:xfrm>
            <a:off x="6372473" y="2804915"/>
            <a:ext cx="3602094" cy="3253055"/>
            <a:chOff x="1992250" y="544500"/>
            <a:chExt cx="1080250" cy="975575"/>
          </a:xfrm>
        </p:grpSpPr>
        <p:sp>
          <p:nvSpPr>
            <p:cNvPr id="3921" name="Google Shape;3921;p45"/>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5"/>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45"/>
          <p:cNvGrpSpPr/>
          <p:nvPr/>
        </p:nvGrpSpPr>
        <p:grpSpPr>
          <a:xfrm rot="10799904">
            <a:off x="4302573" y="-835826"/>
            <a:ext cx="5915080" cy="2667902"/>
            <a:chOff x="5619200" y="4458200"/>
            <a:chExt cx="1647150" cy="742900"/>
          </a:xfrm>
        </p:grpSpPr>
        <p:sp>
          <p:nvSpPr>
            <p:cNvPr id="3924" name="Google Shape;3924;p45"/>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5"/>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5"/>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5"/>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5"/>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45"/>
          <p:cNvGrpSpPr/>
          <p:nvPr/>
        </p:nvGrpSpPr>
        <p:grpSpPr>
          <a:xfrm rot="-9231878">
            <a:off x="-141228" y="-529839"/>
            <a:ext cx="1480974" cy="2494776"/>
            <a:chOff x="3026750" y="1552825"/>
            <a:chExt cx="1108700" cy="1867600"/>
          </a:xfrm>
        </p:grpSpPr>
        <p:sp>
          <p:nvSpPr>
            <p:cNvPr id="3930" name="Google Shape;3930;p45"/>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5"/>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5"/>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5"/>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5"/>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5"/>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5"/>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5"/>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5"/>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5"/>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5"/>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5"/>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5"/>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5"/>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5"/>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5"/>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5"/>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5"/>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5"/>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9" name="Google Shape;3949;p45"/>
          <p:cNvGrpSpPr/>
          <p:nvPr/>
        </p:nvGrpSpPr>
        <p:grpSpPr>
          <a:xfrm>
            <a:off x="6567163" y="2686213"/>
            <a:ext cx="700450" cy="636075"/>
            <a:chOff x="3652400" y="3788700"/>
            <a:chExt cx="700450" cy="636075"/>
          </a:xfrm>
        </p:grpSpPr>
        <p:sp>
          <p:nvSpPr>
            <p:cNvPr id="3950" name="Google Shape;3950;p45"/>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5"/>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5"/>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5"/>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5"/>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5"/>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5"/>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5"/>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5"/>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5"/>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5"/>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5"/>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5"/>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5"/>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5"/>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5" name="Google Shape;3965;p45"/>
          <p:cNvSpPr/>
          <p:nvPr/>
        </p:nvSpPr>
        <p:spPr>
          <a:xfrm>
            <a:off x="4772025" y="4040688"/>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5"/>
          <p:cNvSpPr/>
          <p:nvPr/>
        </p:nvSpPr>
        <p:spPr>
          <a:xfrm rot="-7924493">
            <a:off x="7750545" y="1004012"/>
            <a:ext cx="2380423" cy="212827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7" name="Google Shape;3967;p45"/>
          <p:cNvGrpSpPr/>
          <p:nvPr/>
        </p:nvGrpSpPr>
        <p:grpSpPr>
          <a:xfrm rot="-1410829">
            <a:off x="4783846" y="3456329"/>
            <a:ext cx="2824180" cy="3000479"/>
            <a:chOff x="4159600" y="887163"/>
            <a:chExt cx="1265600" cy="1344550"/>
          </a:xfrm>
        </p:grpSpPr>
        <p:sp>
          <p:nvSpPr>
            <p:cNvPr id="3968" name="Google Shape;3968;p45"/>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5"/>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5"/>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5"/>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5"/>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5"/>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5"/>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5"/>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5"/>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5"/>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5"/>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5"/>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5"/>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5"/>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5"/>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5"/>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5"/>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5"/>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5"/>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5"/>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5"/>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5"/>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5"/>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5"/>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5"/>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5"/>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5"/>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5"/>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5"/>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5"/>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5"/>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5"/>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5"/>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5"/>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5"/>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5"/>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5"/>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5"/>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5"/>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5"/>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5"/>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5"/>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5"/>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5"/>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5"/>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5"/>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5"/>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5"/>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5"/>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5"/>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5"/>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5"/>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5"/>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5"/>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5"/>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5"/>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5"/>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5"/>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5"/>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5"/>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5"/>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5"/>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5"/>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5"/>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5"/>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5"/>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5"/>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5"/>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5"/>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5"/>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5"/>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5"/>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5"/>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5"/>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5"/>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5"/>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5"/>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5"/>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5"/>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5"/>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5"/>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5"/>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5"/>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5"/>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5"/>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5"/>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5"/>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5"/>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5"/>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5"/>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5"/>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5"/>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5"/>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5"/>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5"/>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5"/>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5"/>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5"/>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5"/>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5"/>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5"/>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5"/>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5"/>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5"/>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5"/>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45"/>
          <p:cNvGrpSpPr/>
          <p:nvPr/>
        </p:nvGrpSpPr>
        <p:grpSpPr>
          <a:xfrm rot="10800000">
            <a:off x="3717701" y="-576763"/>
            <a:ext cx="854294" cy="1506847"/>
            <a:chOff x="2797700" y="3217325"/>
            <a:chExt cx="682725" cy="1204225"/>
          </a:xfrm>
        </p:grpSpPr>
        <p:sp>
          <p:nvSpPr>
            <p:cNvPr id="4074" name="Google Shape;4074;p45"/>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5"/>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5"/>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5"/>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5"/>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5"/>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5"/>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45"/>
          <p:cNvGrpSpPr/>
          <p:nvPr/>
        </p:nvGrpSpPr>
        <p:grpSpPr>
          <a:xfrm>
            <a:off x="3643124" y="4164755"/>
            <a:ext cx="1003441" cy="1583602"/>
            <a:chOff x="322650" y="2571325"/>
            <a:chExt cx="573100" cy="904450"/>
          </a:xfrm>
        </p:grpSpPr>
        <p:sp>
          <p:nvSpPr>
            <p:cNvPr id="4082" name="Google Shape;4082;p45"/>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5"/>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5"/>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5"/>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5"/>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5"/>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5"/>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5"/>
          <p:cNvGrpSpPr/>
          <p:nvPr/>
        </p:nvGrpSpPr>
        <p:grpSpPr>
          <a:xfrm rot="-7425790">
            <a:off x="7734429" y="-849317"/>
            <a:ext cx="1126854" cy="1807792"/>
            <a:chOff x="2402100" y="3854125"/>
            <a:chExt cx="435600" cy="698825"/>
          </a:xfrm>
        </p:grpSpPr>
        <p:sp>
          <p:nvSpPr>
            <p:cNvPr id="4090" name="Google Shape;4090;p45"/>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5"/>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5"/>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5"/>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5"/>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5"/>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5"/>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5"/>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5"/>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5"/>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5"/>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5"/>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5"/>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3" name="Google Shape;4103;p45"/>
          <p:cNvSpPr/>
          <p:nvPr/>
        </p:nvSpPr>
        <p:spPr>
          <a:xfrm>
            <a:off x="5573363" y="1106888"/>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4" name="Google Shape;4104;p45"/>
          <p:cNvGrpSpPr/>
          <p:nvPr/>
        </p:nvGrpSpPr>
        <p:grpSpPr>
          <a:xfrm rot="1299035" flipH="1">
            <a:off x="8043736" y="3636036"/>
            <a:ext cx="771943" cy="2103937"/>
            <a:chOff x="10084800" y="4174013"/>
            <a:chExt cx="585175" cy="1594900"/>
          </a:xfrm>
        </p:grpSpPr>
        <p:sp>
          <p:nvSpPr>
            <p:cNvPr id="4105" name="Google Shape;4105;p45"/>
            <p:cNvSpPr/>
            <p:nvPr/>
          </p:nvSpPr>
          <p:spPr>
            <a:xfrm>
              <a:off x="10201075" y="4663100"/>
              <a:ext cx="103750" cy="217325"/>
            </a:xfrm>
            <a:custGeom>
              <a:avLst/>
              <a:gdLst/>
              <a:ahLst/>
              <a:cxnLst/>
              <a:rect l="l" t="t" r="r" b="b"/>
              <a:pathLst>
                <a:path w="4150" h="8693" extrusionOk="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6" name="Google Shape;4106;p45"/>
            <p:cNvGrpSpPr/>
            <p:nvPr/>
          </p:nvGrpSpPr>
          <p:grpSpPr>
            <a:xfrm>
              <a:off x="10084800" y="4174013"/>
              <a:ext cx="585175" cy="1594900"/>
              <a:chOff x="1833925" y="1604075"/>
              <a:chExt cx="585175" cy="1594900"/>
            </a:xfrm>
          </p:grpSpPr>
          <p:sp>
            <p:nvSpPr>
              <p:cNvPr id="4107" name="Google Shape;4107;p45"/>
              <p:cNvSpPr/>
              <p:nvPr/>
            </p:nvSpPr>
            <p:spPr>
              <a:xfrm>
                <a:off x="2027925" y="1604075"/>
                <a:ext cx="134950" cy="358975"/>
              </a:xfrm>
              <a:custGeom>
                <a:avLst/>
                <a:gdLst/>
                <a:ahLst/>
                <a:cxnLst/>
                <a:rect l="l" t="t" r="r" b="b"/>
                <a:pathLst>
                  <a:path w="5398" h="14359" extrusionOk="0">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5"/>
              <p:cNvSpPr/>
              <p:nvPr/>
            </p:nvSpPr>
            <p:spPr>
              <a:xfrm>
                <a:off x="1884475" y="1870300"/>
                <a:ext cx="202725" cy="108300"/>
              </a:xfrm>
              <a:custGeom>
                <a:avLst/>
                <a:gdLst/>
                <a:ahLst/>
                <a:cxnLst/>
                <a:rect l="l" t="t" r="r" b="b"/>
                <a:pathLst>
                  <a:path w="8109" h="4332" extrusionOk="0">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5"/>
              <p:cNvSpPr/>
              <p:nvPr/>
            </p:nvSpPr>
            <p:spPr>
              <a:xfrm>
                <a:off x="2086025" y="1908300"/>
                <a:ext cx="295550" cy="250075"/>
              </a:xfrm>
              <a:custGeom>
                <a:avLst/>
                <a:gdLst/>
                <a:ahLst/>
                <a:cxnLst/>
                <a:rect l="l" t="t" r="r" b="b"/>
                <a:pathLst>
                  <a:path w="11822" h="10003" extrusionOk="0">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5"/>
              <p:cNvSpPr/>
              <p:nvPr/>
            </p:nvSpPr>
            <p:spPr>
              <a:xfrm>
                <a:off x="2085050" y="2026925"/>
                <a:ext cx="159325" cy="134975"/>
              </a:xfrm>
              <a:custGeom>
                <a:avLst/>
                <a:gdLst/>
                <a:ahLst/>
                <a:cxnLst/>
                <a:rect l="l" t="t" r="r" b="b"/>
                <a:pathLst>
                  <a:path w="6373" h="5399" extrusionOk="0">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5"/>
              <p:cNvSpPr/>
              <p:nvPr/>
            </p:nvSpPr>
            <p:spPr>
              <a:xfrm>
                <a:off x="1884125" y="1950475"/>
                <a:ext cx="191100" cy="386625"/>
              </a:xfrm>
              <a:custGeom>
                <a:avLst/>
                <a:gdLst/>
                <a:ahLst/>
                <a:cxnLst/>
                <a:rect l="l" t="t" r="r" b="b"/>
                <a:pathLst>
                  <a:path w="7644" h="15465" extrusionOk="0">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5"/>
              <p:cNvSpPr/>
              <p:nvPr/>
            </p:nvSpPr>
            <p:spPr>
              <a:xfrm>
                <a:off x="2047325" y="1954175"/>
                <a:ext cx="256350" cy="1244800"/>
              </a:xfrm>
              <a:custGeom>
                <a:avLst/>
                <a:gdLst/>
                <a:ahLst/>
                <a:cxnLst/>
                <a:rect l="l" t="t" r="r" b="b"/>
                <a:pathLst>
                  <a:path w="10254" h="49792" extrusionOk="0">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5"/>
              <p:cNvSpPr/>
              <p:nvPr/>
            </p:nvSpPr>
            <p:spPr>
              <a:xfrm>
                <a:off x="2075975" y="2144550"/>
                <a:ext cx="192150" cy="415100"/>
              </a:xfrm>
              <a:custGeom>
                <a:avLst/>
                <a:gdLst/>
                <a:ahLst/>
                <a:cxnLst/>
                <a:rect l="l" t="t" r="r" b="b"/>
                <a:pathLst>
                  <a:path w="7686" h="16604" extrusionOk="0">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5"/>
              <p:cNvSpPr/>
              <p:nvPr/>
            </p:nvSpPr>
            <p:spPr>
              <a:xfrm>
                <a:off x="2077275" y="2314125"/>
                <a:ext cx="115650" cy="243800"/>
              </a:xfrm>
              <a:custGeom>
                <a:avLst/>
                <a:gdLst/>
                <a:ahLst/>
                <a:cxnLst/>
                <a:rect l="l" t="t" r="r" b="b"/>
                <a:pathLst>
                  <a:path w="4626" h="9752" extrusionOk="0">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5"/>
              <p:cNvSpPr/>
              <p:nvPr/>
            </p:nvSpPr>
            <p:spPr>
              <a:xfrm>
                <a:off x="1833925" y="2362025"/>
                <a:ext cx="281650" cy="341550"/>
              </a:xfrm>
              <a:custGeom>
                <a:avLst/>
                <a:gdLst/>
                <a:ahLst/>
                <a:cxnLst/>
                <a:rect l="l" t="t" r="r" b="b"/>
                <a:pathLst>
                  <a:path w="11266" h="13662" extrusionOk="0">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5"/>
              <p:cNvSpPr/>
              <p:nvPr/>
            </p:nvSpPr>
            <p:spPr>
              <a:xfrm>
                <a:off x="1944625" y="2496250"/>
                <a:ext cx="165325" cy="203425"/>
              </a:xfrm>
              <a:custGeom>
                <a:avLst/>
                <a:gdLst/>
                <a:ahLst/>
                <a:cxnLst/>
                <a:rect l="l" t="t" r="r" b="b"/>
                <a:pathLst>
                  <a:path w="6613" h="8137" extrusionOk="0">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5"/>
              <p:cNvSpPr/>
              <p:nvPr/>
            </p:nvSpPr>
            <p:spPr>
              <a:xfrm>
                <a:off x="2157425" y="2486025"/>
                <a:ext cx="261675" cy="438775"/>
              </a:xfrm>
              <a:custGeom>
                <a:avLst/>
                <a:gdLst/>
                <a:ahLst/>
                <a:cxnLst/>
                <a:rect l="l" t="t" r="r" b="b"/>
                <a:pathLst>
                  <a:path w="10467" h="17551" extrusionOk="0">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5"/>
              <p:cNvSpPr/>
              <p:nvPr/>
            </p:nvSpPr>
            <p:spPr>
              <a:xfrm>
                <a:off x="1912550" y="2653825"/>
                <a:ext cx="256550" cy="268300"/>
              </a:xfrm>
              <a:custGeom>
                <a:avLst/>
                <a:gdLst/>
                <a:ahLst/>
                <a:cxnLst/>
                <a:rect l="l" t="t" r="r" b="b"/>
                <a:pathLst>
                  <a:path w="10262" h="10732" extrusionOk="0">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5"/>
              <p:cNvSpPr/>
              <p:nvPr/>
            </p:nvSpPr>
            <p:spPr>
              <a:xfrm>
                <a:off x="1997875" y="2774225"/>
                <a:ext cx="169450" cy="146250"/>
              </a:xfrm>
              <a:custGeom>
                <a:avLst/>
                <a:gdLst/>
                <a:ahLst/>
                <a:cxnLst/>
                <a:rect l="l" t="t" r="r" b="b"/>
                <a:pathLst>
                  <a:path w="6778" h="5850" extrusionOk="0">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0" name="Google Shape;4120;p45"/>
          <p:cNvGrpSpPr/>
          <p:nvPr/>
        </p:nvGrpSpPr>
        <p:grpSpPr>
          <a:xfrm rot="3811239">
            <a:off x="842998" y="4293442"/>
            <a:ext cx="885610" cy="1420767"/>
            <a:chOff x="2402100" y="3854125"/>
            <a:chExt cx="435600" cy="698825"/>
          </a:xfrm>
        </p:grpSpPr>
        <p:sp>
          <p:nvSpPr>
            <p:cNvPr id="4121" name="Google Shape;4121;p45"/>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5"/>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5"/>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5"/>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5"/>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5"/>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5"/>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5"/>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5"/>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5"/>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5"/>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5"/>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5"/>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4" name="Google Shape;4134;p45"/>
          <p:cNvGrpSpPr/>
          <p:nvPr/>
        </p:nvGrpSpPr>
        <p:grpSpPr>
          <a:xfrm>
            <a:off x="1813575" y="54213"/>
            <a:ext cx="610325" cy="417350"/>
            <a:chOff x="364525" y="2023775"/>
            <a:chExt cx="610325" cy="417350"/>
          </a:xfrm>
        </p:grpSpPr>
        <p:sp>
          <p:nvSpPr>
            <p:cNvPr id="4135" name="Google Shape;4135;p45"/>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5"/>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5"/>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5"/>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5"/>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5"/>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5"/>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5"/>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3" name="Google Shape;4143;p45"/>
          <p:cNvSpPr txBox="1">
            <a:spLocks noGrp="1"/>
          </p:cNvSpPr>
          <p:nvPr>
            <p:ph type="subTitle" idx="1"/>
          </p:nvPr>
        </p:nvSpPr>
        <p:spPr>
          <a:xfrm>
            <a:off x="1724025" y="2417350"/>
            <a:ext cx="3569100" cy="772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144" name="Google Shape;4144;p45"/>
          <p:cNvSpPr/>
          <p:nvPr/>
        </p:nvSpPr>
        <p:spPr>
          <a:xfrm rot="2123667">
            <a:off x="-854597" y="2677036"/>
            <a:ext cx="2002427" cy="1790427"/>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0212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45"/>
        <p:cNvGrpSpPr/>
        <p:nvPr/>
      </p:nvGrpSpPr>
      <p:grpSpPr>
        <a:xfrm>
          <a:off x="0" y="0"/>
          <a:ext cx="0" cy="0"/>
          <a:chOff x="0" y="0"/>
          <a:chExt cx="0" cy="0"/>
        </a:xfrm>
      </p:grpSpPr>
      <p:sp>
        <p:nvSpPr>
          <p:cNvPr id="4146" name="Google Shape;4146;p46"/>
          <p:cNvSpPr txBox="1">
            <a:spLocks noGrp="1"/>
          </p:cNvSpPr>
          <p:nvPr>
            <p:ph type="title"/>
          </p:nvPr>
        </p:nvSpPr>
        <p:spPr>
          <a:xfrm>
            <a:off x="714300" y="545750"/>
            <a:ext cx="771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47" name="Google Shape;4147;p46"/>
          <p:cNvSpPr txBox="1">
            <a:spLocks noGrp="1"/>
          </p:cNvSpPr>
          <p:nvPr>
            <p:ph type="body" idx="1"/>
          </p:nvPr>
        </p:nvSpPr>
        <p:spPr>
          <a:xfrm>
            <a:off x="714300" y="1246825"/>
            <a:ext cx="7715400" cy="3356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Font typeface="Livvic"/>
              <a:buAutoNum type="arabicPeriod"/>
              <a:defRPr sz="1200">
                <a:latin typeface="Source Sans Pro"/>
                <a:ea typeface="Source Sans Pro"/>
                <a:cs typeface="Source Sans Pro"/>
                <a:sym typeface="Source Sans Pro"/>
              </a:defRPr>
            </a:lvl1pPr>
            <a:lvl2pPr marL="914400" lvl="1" indent="-304800" rtl="0">
              <a:spcBef>
                <a:spcPts val="1600"/>
              </a:spcBef>
              <a:spcAft>
                <a:spcPts val="0"/>
              </a:spcAft>
              <a:buClr>
                <a:srgbClr val="434343"/>
              </a:buClr>
              <a:buSzPts val="1200"/>
              <a:buFont typeface="Roboto Condensed Light"/>
              <a:buAutoNum type="alphaLcPeriod"/>
              <a:defRPr/>
            </a:lvl2pPr>
            <a:lvl3pPr marL="1371600" lvl="2" indent="-304800" rtl="0">
              <a:spcBef>
                <a:spcPts val="1600"/>
              </a:spcBef>
              <a:spcAft>
                <a:spcPts val="0"/>
              </a:spcAft>
              <a:buClr>
                <a:srgbClr val="434343"/>
              </a:buClr>
              <a:buSzPts val="1200"/>
              <a:buFont typeface="Roboto Condensed Light"/>
              <a:buAutoNum type="romanLcPeriod"/>
              <a:defRPr/>
            </a:lvl3pPr>
            <a:lvl4pPr marL="1828800" lvl="3" indent="-304800" rtl="0">
              <a:spcBef>
                <a:spcPts val="1600"/>
              </a:spcBef>
              <a:spcAft>
                <a:spcPts val="0"/>
              </a:spcAft>
              <a:buClr>
                <a:srgbClr val="434343"/>
              </a:buClr>
              <a:buSzPts val="1200"/>
              <a:buFont typeface="Roboto Condensed Light"/>
              <a:buAutoNum type="arabicPeriod"/>
              <a:defRPr/>
            </a:lvl4pPr>
            <a:lvl5pPr marL="2286000" lvl="4" indent="-304800" rtl="0">
              <a:spcBef>
                <a:spcPts val="1600"/>
              </a:spcBef>
              <a:spcAft>
                <a:spcPts val="0"/>
              </a:spcAft>
              <a:buClr>
                <a:srgbClr val="434343"/>
              </a:buClr>
              <a:buSzPts val="1200"/>
              <a:buFont typeface="Roboto Condensed Light"/>
              <a:buAutoNum type="alphaLcPeriod"/>
              <a:defRPr/>
            </a:lvl5pPr>
            <a:lvl6pPr marL="2743200" lvl="5" indent="-304800" rtl="0">
              <a:spcBef>
                <a:spcPts val="1600"/>
              </a:spcBef>
              <a:spcAft>
                <a:spcPts val="0"/>
              </a:spcAft>
              <a:buClr>
                <a:srgbClr val="434343"/>
              </a:buClr>
              <a:buSzPts val="1200"/>
              <a:buFont typeface="Roboto Condensed Light"/>
              <a:buAutoNum type="romanLcPeriod"/>
              <a:defRPr/>
            </a:lvl6pPr>
            <a:lvl7pPr marL="3200400" lvl="6" indent="-304800" rtl="0">
              <a:spcBef>
                <a:spcPts val="1600"/>
              </a:spcBef>
              <a:spcAft>
                <a:spcPts val="0"/>
              </a:spcAft>
              <a:buClr>
                <a:srgbClr val="434343"/>
              </a:buClr>
              <a:buSzPts val="1200"/>
              <a:buFont typeface="Roboto Condensed Light"/>
              <a:buAutoNum type="arabicPeriod"/>
              <a:defRPr/>
            </a:lvl7pPr>
            <a:lvl8pPr marL="3657600" lvl="7" indent="-304800" rtl="0">
              <a:spcBef>
                <a:spcPts val="1600"/>
              </a:spcBef>
              <a:spcAft>
                <a:spcPts val="0"/>
              </a:spcAft>
              <a:buClr>
                <a:srgbClr val="434343"/>
              </a:buClr>
              <a:buSzPts val="1200"/>
              <a:buFont typeface="Roboto Condensed Light"/>
              <a:buAutoNum type="alphaLcPeriod"/>
              <a:defRPr/>
            </a:lvl8pPr>
            <a:lvl9pPr marL="4114800" lvl="8" indent="-304800" rtl="0">
              <a:spcBef>
                <a:spcPts val="1600"/>
              </a:spcBef>
              <a:spcAft>
                <a:spcPts val="1600"/>
              </a:spcAft>
              <a:buClr>
                <a:srgbClr val="434343"/>
              </a:buClr>
              <a:buSzPts val="1200"/>
              <a:buFont typeface="Roboto Condensed Light"/>
              <a:buAutoNum type="romanLcPeriod"/>
              <a:defRPr/>
            </a:lvl9pPr>
          </a:lstStyle>
          <a:p>
            <a:endParaRPr/>
          </a:p>
        </p:txBody>
      </p:sp>
      <p:sp>
        <p:nvSpPr>
          <p:cNvPr id="4148" name="Google Shape;4148;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TW"/>
              <a:t>‹#›</a:t>
            </a:fld>
            <a:endParaRPr>
              <a:solidFill>
                <a:schemeClr val="dk1"/>
              </a:solidFill>
            </a:endParaRPr>
          </a:p>
        </p:txBody>
      </p:sp>
      <p:grpSp>
        <p:nvGrpSpPr>
          <p:cNvPr id="4149" name="Google Shape;4149;p46"/>
          <p:cNvGrpSpPr/>
          <p:nvPr/>
        </p:nvGrpSpPr>
        <p:grpSpPr>
          <a:xfrm rot="10800000">
            <a:off x="6432983" y="-415904"/>
            <a:ext cx="3672418" cy="1331055"/>
            <a:chOff x="-1068128" y="3996204"/>
            <a:chExt cx="3672418" cy="1331055"/>
          </a:xfrm>
        </p:grpSpPr>
        <p:sp>
          <p:nvSpPr>
            <p:cNvPr id="4150" name="Google Shape;4150;p46"/>
            <p:cNvSpPr/>
            <p:nvPr/>
          </p:nvSpPr>
          <p:spPr>
            <a:xfrm rot="-10594719">
              <a:off x="-1038001" y="4102993"/>
              <a:ext cx="3612164" cy="1117479"/>
            </a:xfrm>
            <a:custGeom>
              <a:avLst/>
              <a:gdLst/>
              <a:ahLst/>
              <a:cxnLst/>
              <a:rect l="l" t="t" r="r" b="b"/>
              <a:pathLst>
                <a:path w="62034" h="19192" extrusionOk="0">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1" name="Google Shape;4151;p46"/>
            <p:cNvGrpSpPr/>
            <p:nvPr/>
          </p:nvGrpSpPr>
          <p:grpSpPr>
            <a:xfrm>
              <a:off x="-800178" y="4304942"/>
              <a:ext cx="2873315" cy="818933"/>
              <a:chOff x="-800178" y="4304942"/>
              <a:chExt cx="2873315" cy="818933"/>
            </a:xfrm>
          </p:grpSpPr>
          <p:sp>
            <p:nvSpPr>
              <p:cNvPr id="4152" name="Google Shape;4152;p46"/>
              <p:cNvSpPr/>
              <p:nvPr/>
            </p:nvSpPr>
            <p:spPr>
              <a:xfrm rot="-10594719">
                <a:off x="1780944" y="5070486"/>
                <a:ext cx="126240" cy="49667"/>
              </a:xfrm>
              <a:custGeom>
                <a:avLst/>
                <a:gdLst/>
                <a:ahLst/>
                <a:cxnLst/>
                <a:rect l="l" t="t" r="r" b="b"/>
                <a:pathLst>
                  <a:path w="2168" h="853" extrusionOk="0">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6"/>
              <p:cNvSpPr/>
              <p:nvPr/>
            </p:nvSpPr>
            <p:spPr>
              <a:xfrm rot="-10594719">
                <a:off x="1565235" y="5016770"/>
                <a:ext cx="124668" cy="49551"/>
              </a:xfrm>
              <a:custGeom>
                <a:avLst/>
                <a:gdLst/>
                <a:ahLst/>
                <a:cxnLst/>
                <a:rect l="l" t="t" r="r" b="b"/>
                <a:pathLst>
                  <a:path w="2141" h="851" extrusionOk="0">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6"/>
              <p:cNvSpPr/>
              <p:nvPr/>
            </p:nvSpPr>
            <p:spPr>
              <a:xfrm rot="-10594719">
                <a:off x="1976086" y="4955828"/>
                <a:ext cx="95786" cy="45242"/>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6"/>
              <p:cNvSpPr/>
              <p:nvPr/>
            </p:nvSpPr>
            <p:spPr>
              <a:xfrm rot="-10594719">
                <a:off x="1773296" y="4958228"/>
                <a:ext cx="95786" cy="45184"/>
              </a:xfrm>
              <a:custGeom>
                <a:avLst/>
                <a:gdLst/>
                <a:ahLst/>
                <a:cxnLst/>
                <a:rect l="l" t="t" r="r" b="b"/>
                <a:pathLst>
                  <a:path w="1645" h="776" extrusionOk="0">
                    <a:moveTo>
                      <a:pt x="900" y="0"/>
                    </a:moveTo>
                    <a:cubicBezTo>
                      <a:pt x="249" y="0"/>
                      <a:pt x="1" y="776"/>
                      <a:pt x="776" y="776"/>
                    </a:cubicBezTo>
                    <a:cubicBezTo>
                      <a:pt x="1397" y="776"/>
                      <a:pt x="1645"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6"/>
              <p:cNvSpPr/>
              <p:nvPr/>
            </p:nvSpPr>
            <p:spPr>
              <a:xfrm rot="-10594719">
                <a:off x="1864326" y="4858253"/>
                <a:ext cx="126473" cy="45999"/>
              </a:xfrm>
              <a:custGeom>
                <a:avLst/>
                <a:gdLst/>
                <a:ahLst/>
                <a:cxnLst/>
                <a:rect l="l" t="t" r="r" b="b"/>
                <a:pathLst>
                  <a:path w="2172" h="790" extrusionOk="0">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6"/>
              <p:cNvSpPr/>
              <p:nvPr/>
            </p:nvSpPr>
            <p:spPr>
              <a:xfrm rot="-10594719">
                <a:off x="1635557" y="4850249"/>
                <a:ext cx="88566" cy="25328"/>
              </a:xfrm>
              <a:custGeom>
                <a:avLst/>
                <a:gdLst/>
                <a:ahLst/>
                <a:cxnLst/>
                <a:rect l="l" t="t" r="r" b="b"/>
                <a:pathLst>
                  <a:path w="1521" h="435" extrusionOk="0">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6"/>
              <p:cNvSpPr/>
              <p:nvPr/>
            </p:nvSpPr>
            <p:spPr>
              <a:xfrm rot="-10594719">
                <a:off x="1326281" y="4893132"/>
                <a:ext cx="144524" cy="58168"/>
              </a:xfrm>
              <a:custGeom>
                <a:avLst/>
                <a:gdLst/>
                <a:ahLst/>
                <a:cxnLst/>
                <a:rect l="l" t="t" r="r" b="b"/>
                <a:pathLst>
                  <a:path w="2482" h="999" extrusionOk="0">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6"/>
              <p:cNvSpPr/>
              <p:nvPr/>
            </p:nvSpPr>
            <p:spPr>
              <a:xfrm rot="-10594719">
                <a:off x="1377624" y="4771551"/>
                <a:ext cx="112090" cy="34645"/>
              </a:xfrm>
              <a:custGeom>
                <a:avLst/>
                <a:gdLst/>
                <a:ahLst/>
                <a:cxnLst/>
                <a:rect l="l" t="t" r="r" b="b"/>
                <a:pathLst>
                  <a:path w="1925" h="595" extrusionOk="0">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6"/>
              <p:cNvSpPr/>
              <p:nvPr/>
            </p:nvSpPr>
            <p:spPr>
              <a:xfrm rot="-10594719">
                <a:off x="1803282" y="4697382"/>
                <a:ext cx="112032" cy="48211"/>
              </a:xfrm>
              <a:custGeom>
                <a:avLst/>
                <a:gdLst/>
                <a:ahLst/>
                <a:cxnLst/>
                <a:rect l="l" t="t" r="r" b="b"/>
                <a:pathLst>
                  <a:path w="1924" h="828" extrusionOk="0">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6"/>
              <p:cNvSpPr/>
              <p:nvPr/>
            </p:nvSpPr>
            <p:spPr>
              <a:xfrm rot="-10594719">
                <a:off x="1895778" y="4578886"/>
                <a:ext cx="113837" cy="36159"/>
              </a:xfrm>
              <a:custGeom>
                <a:avLst/>
                <a:gdLst/>
                <a:ahLst/>
                <a:cxnLst/>
                <a:rect l="l" t="t" r="r" b="b"/>
                <a:pathLst>
                  <a:path w="1955" h="621" extrusionOk="0">
                    <a:moveTo>
                      <a:pt x="1210" y="1"/>
                    </a:moveTo>
                    <a:cubicBezTo>
                      <a:pt x="807" y="1"/>
                      <a:pt x="1" y="621"/>
                      <a:pt x="745" y="621"/>
                    </a:cubicBezTo>
                    <a:cubicBezTo>
                      <a:pt x="1148" y="621"/>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6"/>
              <p:cNvSpPr/>
              <p:nvPr/>
            </p:nvSpPr>
            <p:spPr>
              <a:xfrm rot="-10594719">
                <a:off x="1667823" y="4452968"/>
                <a:ext cx="119311" cy="43903"/>
              </a:xfrm>
              <a:custGeom>
                <a:avLst/>
                <a:gdLst/>
                <a:ahLst/>
                <a:cxnLst/>
                <a:rect l="l" t="t" r="r" b="b"/>
                <a:pathLst>
                  <a:path w="2049" h="754" extrusionOk="0">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6"/>
              <p:cNvSpPr/>
              <p:nvPr/>
            </p:nvSpPr>
            <p:spPr>
              <a:xfrm rot="-10594719">
                <a:off x="1579763" y="4538236"/>
                <a:ext cx="113896" cy="34412"/>
              </a:xfrm>
              <a:custGeom>
                <a:avLst/>
                <a:gdLst/>
                <a:ahLst/>
                <a:cxnLst/>
                <a:rect l="l" t="t" r="r" b="b"/>
                <a:pathLst>
                  <a:path w="1956" h="591" extrusionOk="0">
                    <a:moveTo>
                      <a:pt x="1211" y="1"/>
                    </a:moveTo>
                    <a:cubicBezTo>
                      <a:pt x="838" y="1"/>
                      <a:pt x="1" y="590"/>
                      <a:pt x="776" y="590"/>
                    </a:cubicBezTo>
                    <a:cubicBezTo>
                      <a:pt x="1149" y="590"/>
                      <a:pt x="1955"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6"/>
              <p:cNvSpPr/>
              <p:nvPr/>
            </p:nvSpPr>
            <p:spPr>
              <a:xfrm rot="-10594719">
                <a:off x="1579808" y="4655738"/>
                <a:ext cx="106675" cy="39652"/>
              </a:xfrm>
              <a:custGeom>
                <a:avLst/>
                <a:gdLst/>
                <a:ahLst/>
                <a:cxnLst/>
                <a:rect l="l" t="t" r="r" b="b"/>
                <a:pathLst>
                  <a:path w="1832" h="681" extrusionOk="0">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6"/>
              <p:cNvSpPr/>
              <p:nvPr/>
            </p:nvSpPr>
            <p:spPr>
              <a:xfrm rot="-10594719">
                <a:off x="1253171" y="4536196"/>
                <a:ext cx="131888" cy="69813"/>
              </a:xfrm>
              <a:custGeom>
                <a:avLst/>
                <a:gdLst/>
                <a:ahLst/>
                <a:cxnLst/>
                <a:rect l="l" t="t" r="r" b="b"/>
                <a:pathLst>
                  <a:path w="2265" h="1199" extrusionOk="0">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6"/>
              <p:cNvSpPr/>
              <p:nvPr/>
            </p:nvSpPr>
            <p:spPr>
              <a:xfrm rot="-10594719">
                <a:off x="1324781" y="4401406"/>
                <a:ext cx="110227" cy="62419"/>
              </a:xfrm>
              <a:custGeom>
                <a:avLst/>
                <a:gdLst/>
                <a:ahLst/>
                <a:cxnLst/>
                <a:rect l="l" t="t" r="r" b="b"/>
                <a:pathLst>
                  <a:path w="1893" h="1072" extrusionOk="0">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6"/>
              <p:cNvSpPr/>
              <p:nvPr/>
            </p:nvSpPr>
            <p:spPr>
              <a:xfrm rot="-10594719">
                <a:off x="1535351" y="4341719"/>
                <a:ext cx="103007" cy="37556"/>
              </a:xfrm>
              <a:custGeom>
                <a:avLst/>
                <a:gdLst/>
                <a:ahLst/>
                <a:cxnLst/>
                <a:rect l="l" t="t" r="r" b="b"/>
                <a:pathLst>
                  <a:path w="1769" h="645" extrusionOk="0">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6"/>
              <p:cNvSpPr/>
              <p:nvPr/>
            </p:nvSpPr>
            <p:spPr>
              <a:xfrm rot="-10594719">
                <a:off x="1118834" y="4308400"/>
                <a:ext cx="117506" cy="54616"/>
              </a:xfrm>
              <a:custGeom>
                <a:avLst/>
                <a:gdLst/>
                <a:ahLst/>
                <a:cxnLst/>
                <a:rect l="l" t="t" r="r" b="b"/>
                <a:pathLst>
                  <a:path w="2018" h="938" extrusionOk="0">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6"/>
              <p:cNvSpPr/>
              <p:nvPr/>
            </p:nvSpPr>
            <p:spPr>
              <a:xfrm rot="-10594719">
                <a:off x="780859" y="4335661"/>
                <a:ext cx="95786" cy="48037"/>
              </a:xfrm>
              <a:custGeom>
                <a:avLst/>
                <a:gdLst/>
                <a:ahLst/>
                <a:cxnLst/>
                <a:rect l="l" t="t" r="r" b="b"/>
                <a:pathLst>
                  <a:path w="1645" h="825" extrusionOk="0">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6"/>
              <p:cNvSpPr/>
              <p:nvPr/>
            </p:nvSpPr>
            <p:spPr>
              <a:xfrm rot="-10594719">
                <a:off x="896926" y="4426275"/>
                <a:ext cx="104812" cy="39303"/>
              </a:xfrm>
              <a:custGeom>
                <a:avLst/>
                <a:gdLst/>
                <a:ahLst/>
                <a:cxnLst/>
                <a:rect l="l" t="t" r="r" b="b"/>
                <a:pathLst>
                  <a:path w="1800" h="675" extrusionOk="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6"/>
              <p:cNvSpPr/>
              <p:nvPr/>
            </p:nvSpPr>
            <p:spPr>
              <a:xfrm rot="-10594719">
                <a:off x="1035410" y="4484473"/>
                <a:ext cx="146329" cy="74355"/>
              </a:xfrm>
              <a:custGeom>
                <a:avLst/>
                <a:gdLst/>
                <a:ahLst/>
                <a:cxnLst/>
                <a:rect l="l" t="t" r="r" b="b"/>
                <a:pathLst>
                  <a:path w="2513" h="1277" extrusionOk="0">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6"/>
              <p:cNvSpPr/>
              <p:nvPr/>
            </p:nvSpPr>
            <p:spPr>
              <a:xfrm rot="-10594719">
                <a:off x="1152901" y="4685992"/>
                <a:ext cx="99397" cy="36450"/>
              </a:xfrm>
              <a:custGeom>
                <a:avLst/>
                <a:gdLst/>
                <a:ahLst/>
                <a:cxnLst/>
                <a:rect l="l" t="t" r="r" b="b"/>
                <a:pathLst>
                  <a:path w="1707" h="626" extrusionOk="0">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6"/>
              <p:cNvSpPr/>
              <p:nvPr/>
            </p:nvSpPr>
            <p:spPr>
              <a:xfrm rot="-10594719">
                <a:off x="1100228" y="4854235"/>
                <a:ext cx="153608" cy="70337"/>
              </a:xfrm>
              <a:custGeom>
                <a:avLst/>
                <a:gdLst/>
                <a:ahLst/>
                <a:cxnLst/>
                <a:rect l="l" t="t" r="r" b="b"/>
                <a:pathLst>
                  <a:path w="2638" h="1208" extrusionOk="0">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6"/>
              <p:cNvSpPr/>
              <p:nvPr/>
            </p:nvSpPr>
            <p:spPr>
              <a:xfrm rot="-10594719">
                <a:off x="909141" y="4699932"/>
                <a:ext cx="84956" cy="50657"/>
              </a:xfrm>
              <a:custGeom>
                <a:avLst/>
                <a:gdLst/>
                <a:ahLst/>
                <a:cxnLst/>
                <a:rect l="l" t="t" r="r" b="b"/>
                <a:pathLst>
                  <a:path w="1459" h="870" extrusionOk="0">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6"/>
              <p:cNvSpPr/>
              <p:nvPr/>
            </p:nvSpPr>
            <p:spPr>
              <a:xfrm rot="-10594719">
                <a:off x="661505" y="4790849"/>
                <a:ext cx="119253" cy="43961"/>
              </a:xfrm>
              <a:custGeom>
                <a:avLst/>
                <a:gdLst/>
                <a:ahLst/>
                <a:cxnLst/>
                <a:rect l="l" t="t" r="r" b="b"/>
                <a:pathLst>
                  <a:path w="2048" h="755" extrusionOk="0">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6"/>
              <p:cNvSpPr/>
              <p:nvPr/>
            </p:nvSpPr>
            <p:spPr>
              <a:xfrm rot="-10594719">
                <a:off x="716042" y="4640466"/>
                <a:ext cx="115642" cy="32548"/>
              </a:xfrm>
              <a:custGeom>
                <a:avLst/>
                <a:gdLst/>
                <a:ahLst/>
                <a:cxnLst/>
                <a:rect l="l" t="t" r="r" b="b"/>
                <a:pathLst>
                  <a:path w="1986" h="559" extrusionOk="0">
                    <a:moveTo>
                      <a:pt x="1210" y="0"/>
                    </a:moveTo>
                    <a:cubicBezTo>
                      <a:pt x="838" y="0"/>
                      <a:pt x="0" y="559"/>
                      <a:pt x="776" y="559"/>
                    </a:cubicBezTo>
                    <a:cubicBezTo>
                      <a:pt x="1148" y="559"/>
                      <a:pt x="198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6"/>
              <p:cNvSpPr/>
              <p:nvPr/>
            </p:nvSpPr>
            <p:spPr>
              <a:xfrm rot="-10594719">
                <a:off x="596313" y="4488004"/>
                <a:ext cx="97591" cy="45242"/>
              </a:xfrm>
              <a:custGeom>
                <a:avLst/>
                <a:gdLst/>
                <a:ahLst/>
                <a:cxnLst/>
                <a:rect l="l" t="t" r="r" b="b"/>
                <a:pathLst>
                  <a:path w="1676" h="777" extrusionOk="0">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6"/>
              <p:cNvSpPr/>
              <p:nvPr/>
            </p:nvSpPr>
            <p:spPr>
              <a:xfrm rot="-10594719">
                <a:off x="411673" y="4405110"/>
                <a:ext cx="113837" cy="32548"/>
              </a:xfrm>
              <a:custGeom>
                <a:avLst/>
                <a:gdLst/>
                <a:ahLst/>
                <a:cxnLst/>
                <a:rect l="l" t="t" r="r" b="b"/>
                <a:pathLst>
                  <a:path w="1955" h="559" extrusionOk="0">
                    <a:moveTo>
                      <a:pt x="1210" y="1"/>
                    </a:moveTo>
                    <a:cubicBezTo>
                      <a:pt x="807" y="1"/>
                      <a:pt x="0" y="559"/>
                      <a:pt x="745" y="559"/>
                    </a:cubicBezTo>
                    <a:cubicBezTo>
                      <a:pt x="1148" y="559"/>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6"/>
              <p:cNvSpPr/>
              <p:nvPr/>
            </p:nvSpPr>
            <p:spPr>
              <a:xfrm rot="-10594719">
                <a:off x="260348" y="4417234"/>
                <a:ext cx="95786" cy="45184"/>
              </a:xfrm>
              <a:custGeom>
                <a:avLst/>
                <a:gdLst/>
                <a:ahLst/>
                <a:cxnLst/>
                <a:rect l="l" t="t" r="r" b="b"/>
                <a:pathLst>
                  <a:path w="1645" h="776" extrusionOk="0">
                    <a:moveTo>
                      <a:pt x="869" y="0"/>
                    </a:moveTo>
                    <a:cubicBezTo>
                      <a:pt x="248" y="0"/>
                      <a:pt x="0" y="776"/>
                      <a:pt x="776" y="776"/>
                    </a:cubicBezTo>
                    <a:cubicBezTo>
                      <a:pt x="1396" y="776"/>
                      <a:pt x="1644"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6"/>
              <p:cNvSpPr/>
              <p:nvPr/>
            </p:nvSpPr>
            <p:spPr>
              <a:xfrm rot="-10594719">
                <a:off x="298549" y="4538806"/>
                <a:ext cx="92176" cy="38255"/>
              </a:xfrm>
              <a:custGeom>
                <a:avLst/>
                <a:gdLst/>
                <a:ahLst/>
                <a:cxnLst/>
                <a:rect l="l" t="t" r="r" b="b"/>
                <a:pathLst>
                  <a:path w="1583" h="657" extrusionOk="0">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6"/>
              <p:cNvSpPr/>
              <p:nvPr/>
            </p:nvSpPr>
            <p:spPr>
              <a:xfrm rot="-10594719">
                <a:off x="400126" y="4620999"/>
                <a:ext cx="95786" cy="46989"/>
              </a:xfrm>
              <a:custGeom>
                <a:avLst/>
                <a:gdLst/>
                <a:ahLst/>
                <a:cxnLst/>
                <a:rect l="l" t="t" r="r" b="b"/>
                <a:pathLst>
                  <a:path w="1645" h="807" extrusionOk="0">
                    <a:moveTo>
                      <a:pt x="869" y="0"/>
                    </a:moveTo>
                    <a:cubicBezTo>
                      <a:pt x="249" y="0"/>
                      <a:pt x="1" y="807"/>
                      <a:pt x="776" y="807"/>
                    </a:cubicBezTo>
                    <a:cubicBezTo>
                      <a:pt x="1397" y="807"/>
                      <a:pt x="1645"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6"/>
              <p:cNvSpPr/>
              <p:nvPr/>
            </p:nvSpPr>
            <p:spPr>
              <a:xfrm rot="-10594719">
                <a:off x="569542" y="4609361"/>
                <a:ext cx="93981" cy="32548"/>
              </a:xfrm>
              <a:custGeom>
                <a:avLst/>
                <a:gdLst/>
                <a:ahLst/>
                <a:cxnLst/>
                <a:rect l="l" t="t" r="r" b="b"/>
                <a:pathLst>
                  <a:path w="1614" h="559" extrusionOk="0">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6"/>
              <p:cNvSpPr/>
              <p:nvPr/>
            </p:nvSpPr>
            <p:spPr>
              <a:xfrm rot="-10594719">
                <a:off x="262558" y="4750610"/>
                <a:ext cx="176259" cy="32781"/>
              </a:xfrm>
              <a:custGeom>
                <a:avLst/>
                <a:gdLst/>
                <a:ahLst/>
                <a:cxnLst/>
                <a:rect l="l" t="t" r="r" b="b"/>
                <a:pathLst>
                  <a:path w="3027" h="563" extrusionOk="0">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6"/>
              <p:cNvSpPr/>
              <p:nvPr/>
            </p:nvSpPr>
            <p:spPr>
              <a:xfrm rot="-10594719">
                <a:off x="61020" y="4723690"/>
                <a:ext cx="93981" cy="47047"/>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6"/>
              <p:cNvSpPr/>
              <p:nvPr/>
            </p:nvSpPr>
            <p:spPr>
              <a:xfrm rot="-10594719">
                <a:off x="-30399" y="4853917"/>
                <a:ext cx="124260" cy="31792"/>
              </a:xfrm>
              <a:custGeom>
                <a:avLst/>
                <a:gdLst/>
                <a:ahLst/>
                <a:cxnLst/>
                <a:rect l="l" t="t" r="r" b="b"/>
                <a:pathLst>
                  <a:path w="2134" h="546" extrusionOk="0">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6"/>
              <p:cNvSpPr/>
              <p:nvPr/>
            </p:nvSpPr>
            <p:spPr>
              <a:xfrm rot="-10594719">
                <a:off x="111684" y="4611706"/>
                <a:ext cx="130083" cy="31035"/>
              </a:xfrm>
              <a:custGeom>
                <a:avLst/>
                <a:gdLst/>
                <a:ahLst/>
                <a:cxnLst/>
                <a:rect l="l" t="t" r="r" b="b"/>
                <a:pathLst>
                  <a:path w="2234" h="533" extrusionOk="0">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6"/>
              <p:cNvSpPr/>
              <p:nvPr/>
            </p:nvSpPr>
            <p:spPr>
              <a:xfrm rot="-10594719">
                <a:off x="86956" y="4479838"/>
                <a:ext cx="115701" cy="30743"/>
              </a:xfrm>
              <a:custGeom>
                <a:avLst/>
                <a:gdLst/>
                <a:ahLst/>
                <a:cxnLst/>
                <a:rect l="l" t="t" r="r" b="b"/>
                <a:pathLst>
                  <a:path w="1987" h="528" extrusionOk="0">
                    <a:moveTo>
                      <a:pt x="1211" y="1"/>
                    </a:moveTo>
                    <a:cubicBezTo>
                      <a:pt x="869" y="1"/>
                      <a:pt x="1" y="528"/>
                      <a:pt x="745" y="528"/>
                    </a:cubicBezTo>
                    <a:cubicBezTo>
                      <a:pt x="1118" y="528"/>
                      <a:pt x="198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6"/>
              <p:cNvSpPr/>
              <p:nvPr/>
            </p:nvSpPr>
            <p:spPr>
              <a:xfrm rot="-10594719">
                <a:off x="62376" y="4370819"/>
                <a:ext cx="90371" cy="41923"/>
              </a:xfrm>
              <a:custGeom>
                <a:avLst/>
                <a:gdLst/>
                <a:ahLst/>
                <a:cxnLst/>
                <a:rect l="l" t="t" r="r" b="b"/>
                <a:pathLst>
                  <a:path w="1552" h="720" extrusionOk="0">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6"/>
              <p:cNvSpPr/>
              <p:nvPr/>
            </p:nvSpPr>
            <p:spPr>
              <a:xfrm rot="-10594719">
                <a:off x="-212795" y="4459478"/>
                <a:ext cx="93981" cy="50599"/>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6"/>
              <p:cNvSpPr/>
              <p:nvPr/>
            </p:nvSpPr>
            <p:spPr>
              <a:xfrm rot="-10594719">
                <a:off x="-145853" y="4541382"/>
                <a:ext cx="112032" cy="69580"/>
              </a:xfrm>
              <a:custGeom>
                <a:avLst/>
                <a:gdLst/>
                <a:ahLst/>
                <a:cxnLst/>
                <a:rect l="l" t="t" r="r" b="b"/>
                <a:pathLst>
                  <a:path w="1924" h="1195" extrusionOk="0">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6"/>
              <p:cNvSpPr/>
              <p:nvPr/>
            </p:nvSpPr>
            <p:spPr>
              <a:xfrm rot="-10594719">
                <a:off x="-117570" y="4693484"/>
                <a:ext cx="106617" cy="28938"/>
              </a:xfrm>
              <a:custGeom>
                <a:avLst/>
                <a:gdLst/>
                <a:ahLst/>
                <a:cxnLst/>
                <a:rect l="l" t="t" r="r" b="b"/>
                <a:pathLst>
                  <a:path w="1831" h="497" extrusionOk="0">
                    <a:moveTo>
                      <a:pt x="1272" y="0"/>
                    </a:moveTo>
                    <a:cubicBezTo>
                      <a:pt x="1024" y="0"/>
                      <a:pt x="0" y="496"/>
                      <a:pt x="527" y="496"/>
                    </a:cubicBezTo>
                    <a:cubicBezTo>
                      <a:pt x="807" y="496"/>
                      <a:pt x="1830"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6"/>
              <p:cNvSpPr/>
              <p:nvPr/>
            </p:nvSpPr>
            <p:spPr>
              <a:xfrm rot="-10594719">
                <a:off x="-219900" y="4883379"/>
                <a:ext cx="128336" cy="46406"/>
              </a:xfrm>
              <a:custGeom>
                <a:avLst/>
                <a:gdLst/>
                <a:ahLst/>
                <a:cxnLst/>
                <a:rect l="l" t="t" r="r" b="b"/>
                <a:pathLst>
                  <a:path w="2204" h="797" extrusionOk="0">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6"/>
              <p:cNvSpPr/>
              <p:nvPr/>
            </p:nvSpPr>
            <p:spPr>
              <a:xfrm rot="-10594719">
                <a:off x="-435485" y="4915741"/>
                <a:ext cx="135557" cy="51705"/>
              </a:xfrm>
              <a:custGeom>
                <a:avLst/>
                <a:gdLst/>
                <a:ahLst/>
                <a:cxnLst/>
                <a:rect l="l" t="t" r="r" b="b"/>
                <a:pathLst>
                  <a:path w="2328" h="888" extrusionOk="0">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6"/>
              <p:cNvSpPr/>
              <p:nvPr/>
            </p:nvSpPr>
            <p:spPr>
              <a:xfrm rot="-10594719">
                <a:off x="-367530" y="4751000"/>
                <a:ext cx="106617" cy="44776"/>
              </a:xfrm>
              <a:custGeom>
                <a:avLst/>
                <a:gdLst/>
                <a:ahLst/>
                <a:cxnLst/>
                <a:rect l="l" t="t" r="r" b="b"/>
                <a:pathLst>
                  <a:path w="1831" h="769" extrusionOk="0">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6"/>
              <p:cNvSpPr/>
              <p:nvPr/>
            </p:nvSpPr>
            <p:spPr>
              <a:xfrm rot="-10594719">
                <a:off x="-335072" y="4573098"/>
                <a:ext cx="84956" cy="40060"/>
              </a:xfrm>
              <a:custGeom>
                <a:avLst/>
                <a:gdLst/>
                <a:ahLst/>
                <a:cxnLst/>
                <a:rect l="l" t="t" r="r" b="b"/>
                <a:pathLst>
                  <a:path w="1459" h="688" extrusionOk="0">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6"/>
              <p:cNvSpPr/>
              <p:nvPr/>
            </p:nvSpPr>
            <p:spPr>
              <a:xfrm rot="-10594719">
                <a:off x="-414983" y="4513806"/>
                <a:ext cx="77735" cy="47047"/>
              </a:xfrm>
              <a:custGeom>
                <a:avLst/>
                <a:gdLst/>
                <a:ahLst/>
                <a:cxnLst/>
                <a:rect l="l" t="t" r="r" b="b"/>
                <a:pathLst>
                  <a:path w="1335" h="808" extrusionOk="0">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6"/>
              <p:cNvSpPr/>
              <p:nvPr/>
            </p:nvSpPr>
            <p:spPr>
              <a:xfrm rot="-10594719">
                <a:off x="-638248" y="4580252"/>
                <a:ext cx="83500" cy="47862"/>
              </a:xfrm>
              <a:custGeom>
                <a:avLst/>
                <a:gdLst/>
                <a:ahLst/>
                <a:cxnLst/>
                <a:rect l="l" t="t" r="r" b="b"/>
                <a:pathLst>
                  <a:path w="1434" h="822" extrusionOk="0">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6"/>
              <p:cNvSpPr/>
              <p:nvPr/>
            </p:nvSpPr>
            <p:spPr>
              <a:xfrm rot="-10594719">
                <a:off x="-500255" y="4633121"/>
                <a:ext cx="108422" cy="58750"/>
              </a:xfrm>
              <a:custGeom>
                <a:avLst/>
                <a:gdLst/>
                <a:ahLst/>
                <a:cxnLst/>
                <a:rect l="l" t="t" r="r" b="b"/>
                <a:pathLst>
                  <a:path w="1862" h="1009" extrusionOk="0">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6"/>
              <p:cNvSpPr/>
              <p:nvPr/>
            </p:nvSpPr>
            <p:spPr>
              <a:xfrm rot="-10594719">
                <a:off x="-591684" y="4775174"/>
                <a:ext cx="79541" cy="47687"/>
              </a:xfrm>
              <a:custGeom>
                <a:avLst/>
                <a:gdLst/>
                <a:ahLst/>
                <a:cxnLst/>
                <a:rect l="l" t="t" r="r" b="b"/>
                <a:pathLst>
                  <a:path w="1366" h="819" extrusionOk="0">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6"/>
              <p:cNvSpPr/>
              <p:nvPr/>
            </p:nvSpPr>
            <p:spPr>
              <a:xfrm rot="-10594719">
                <a:off x="-638440" y="4931436"/>
                <a:ext cx="149997" cy="31035"/>
              </a:xfrm>
              <a:custGeom>
                <a:avLst/>
                <a:gdLst/>
                <a:ahLst/>
                <a:cxnLst/>
                <a:rect l="l" t="t" r="r" b="b"/>
                <a:pathLst>
                  <a:path w="2576" h="533" extrusionOk="0">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6"/>
              <p:cNvSpPr/>
              <p:nvPr/>
            </p:nvSpPr>
            <p:spPr>
              <a:xfrm rot="-10594719">
                <a:off x="-799362" y="4868291"/>
                <a:ext cx="115642" cy="30802"/>
              </a:xfrm>
              <a:custGeom>
                <a:avLst/>
                <a:gdLst/>
                <a:ahLst/>
                <a:cxnLst/>
                <a:rect l="l" t="t" r="r" b="b"/>
                <a:pathLst>
                  <a:path w="1986" h="529" extrusionOk="0">
                    <a:moveTo>
                      <a:pt x="1241" y="1"/>
                    </a:moveTo>
                    <a:cubicBezTo>
                      <a:pt x="869" y="1"/>
                      <a:pt x="0" y="528"/>
                      <a:pt x="776" y="528"/>
                    </a:cubicBezTo>
                    <a:cubicBezTo>
                      <a:pt x="1117" y="528"/>
                      <a:pt x="1985" y="1"/>
                      <a:pt x="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6"/>
              <p:cNvSpPr/>
              <p:nvPr/>
            </p:nvSpPr>
            <p:spPr>
              <a:xfrm rot="-10594719">
                <a:off x="-732763" y="4721604"/>
                <a:ext cx="113022" cy="51472"/>
              </a:xfrm>
              <a:custGeom>
                <a:avLst/>
                <a:gdLst/>
                <a:ahLst/>
                <a:cxnLst/>
                <a:rect l="l" t="t" r="r" b="b"/>
                <a:pathLst>
                  <a:path w="1941" h="884" extrusionOk="0">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6"/>
              <p:cNvSpPr/>
              <p:nvPr/>
            </p:nvSpPr>
            <p:spPr>
              <a:xfrm rot="-10594719">
                <a:off x="-778463" y="4637919"/>
                <a:ext cx="113837" cy="34354"/>
              </a:xfrm>
              <a:custGeom>
                <a:avLst/>
                <a:gdLst/>
                <a:ahLst/>
                <a:cxnLst/>
                <a:rect l="l" t="t" r="r" b="b"/>
                <a:pathLst>
                  <a:path w="1955" h="590" extrusionOk="0">
                    <a:moveTo>
                      <a:pt x="1179" y="0"/>
                    </a:moveTo>
                    <a:cubicBezTo>
                      <a:pt x="807" y="0"/>
                      <a:pt x="0" y="590"/>
                      <a:pt x="745" y="590"/>
                    </a:cubicBezTo>
                    <a:cubicBezTo>
                      <a:pt x="1117" y="590"/>
                      <a:pt x="1954" y="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4" name="Google Shape;4204;p46"/>
          <p:cNvGrpSpPr/>
          <p:nvPr/>
        </p:nvGrpSpPr>
        <p:grpSpPr>
          <a:xfrm rot="-6490771">
            <a:off x="7981703" y="226460"/>
            <a:ext cx="1854004" cy="1381948"/>
            <a:chOff x="4500175" y="3779525"/>
            <a:chExt cx="1136425" cy="847075"/>
          </a:xfrm>
        </p:grpSpPr>
        <p:sp>
          <p:nvSpPr>
            <p:cNvPr id="4205" name="Google Shape;4205;p46"/>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6"/>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6"/>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6"/>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6"/>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6"/>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6"/>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6"/>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6"/>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6"/>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6"/>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46"/>
          <p:cNvGrpSpPr/>
          <p:nvPr/>
        </p:nvGrpSpPr>
        <p:grpSpPr>
          <a:xfrm rot="1397489">
            <a:off x="-274602" y="4314896"/>
            <a:ext cx="939977" cy="1657980"/>
            <a:chOff x="2797700" y="3217325"/>
            <a:chExt cx="682725" cy="1204225"/>
          </a:xfrm>
        </p:grpSpPr>
        <p:sp>
          <p:nvSpPr>
            <p:cNvPr id="4217" name="Google Shape;4217;p46"/>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6"/>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6"/>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6"/>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6"/>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46"/>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6"/>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251412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224"/>
        <p:cNvGrpSpPr/>
        <p:nvPr/>
      </p:nvGrpSpPr>
      <p:grpSpPr>
        <a:xfrm>
          <a:off x="0" y="0"/>
          <a:ext cx="0" cy="0"/>
          <a:chOff x="0" y="0"/>
          <a:chExt cx="0" cy="0"/>
        </a:xfrm>
      </p:grpSpPr>
      <p:sp>
        <p:nvSpPr>
          <p:cNvPr id="4225" name="Google Shape;4225;p47"/>
          <p:cNvSpPr txBox="1">
            <a:spLocks noGrp="1"/>
          </p:cNvSpPr>
          <p:nvPr>
            <p:ph type="title"/>
          </p:nvPr>
        </p:nvSpPr>
        <p:spPr>
          <a:xfrm>
            <a:off x="714300" y="545750"/>
            <a:ext cx="7720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26" name="Google Shape;4226;p47"/>
          <p:cNvSpPr txBox="1">
            <a:spLocks noGrp="1"/>
          </p:cNvSpPr>
          <p:nvPr>
            <p:ph type="body" idx="1"/>
          </p:nvPr>
        </p:nvSpPr>
        <p:spPr>
          <a:xfrm>
            <a:off x="709500" y="1152475"/>
            <a:ext cx="36021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227" name="Google Shape;4227;p47"/>
          <p:cNvSpPr txBox="1">
            <a:spLocks noGrp="1"/>
          </p:cNvSpPr>
          <p:nvPr>
            <p:ph type="body" idx="2"/>
          </p:nvPr>
        </p:nvSpPr>
        <p:spPr>
          <a:xfrm>
            <a:off x="4832400" y="1152475"/>
            <a:ext cx="36021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228" name="Google Shape;4228;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TW"/>
              <a:t>‹#›</a:t>
            </a:fld>
            <a:endParaRPr>
              <a:solidFill>
                <a:schemeClr val="dk1"/>
              </a:solidFill>
            </a:endParaRPr>
          </a:p>
        </p:txBody>
      </p:sp>
      <p:grpSp>
        <p:nvGrpSpPr>
          <p:cNvPr id="4229" name="Google Shape;4229;p47"/>
          <p:cNvGrpSpPr/>
          <p:nvPr/>
        </p:nvGrpSpPr>
        <p:grpSpPr>
          <a:xfrm>
            <a:off x="5158390" y="4420747"/>
            <a:ext cx="5152105" cy="2831811"/>
            <a:chOff x="4178350" y="2375050"/>
            <a:chExt cx="938350" cy="515775"/>
          </a:xfrm>
        </p:grpSpPr>
        <p:sp>
          <p:nvSpPr>
            <p:cNvPr id="4230" name="Google Shape;4230;p47"/>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7"/>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7"/>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7"/>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7"/>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7" name="Google Shape;4237;p47"/>
          <p:cNvSpPr/>
          <p:nvPr/>
        </p:nvSpPr>
        <p:spPr>
          <a:xfrm rot="250">
            <a:off x="4216749" y="4568933"/>
            <a:ext cx="1515726" cy="1355247"/>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8" name="Google Shape;4238;p47"/>
          <p:cNvGrpSpPr/>
          <p:nvPr/>
        </p:nvGrpSpPr>
        <p:grpSpPr>
          <a:xfrm>
            <a:off x="-755102" y="-2627035"/>
            <a:ext cx="3602094" cy="3253055"/>
            <a:chOff x="1992250" y="544500"/>
            <a:chExt cx="1080250" cy="975575"/>
          </a:xfrm>
        </p:grpSpPr>
        <p:sp>
          <p:nvSpPr>
            <p:cNvPr id="4239" name="Google Shape;4239;p47"/>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7"/>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47"/>
          <p:cNvGrpSpPr/>
          <p:nvPr/>
        </p:nvGrpSpPr>
        <p:grpSpPr>
          <a:xfrm rot="9965767">
            <a:off x="8251060" y="-1707548"/>
            <a:ext cx="1296283" cy="3533031"/>
            <a:chOff x="10084800" y="4174013"/>
            <a:chExt cx="585175" cy="1594900"/>
          </a:xfrm>
        </p:grpSpPr>
        <p:sp>
          <p:nvSpPr>
            <p:cNvPr id="4242" name="Google Shape;4242;p47"/>
            <p:cNvSpPr/>
            <p:nvPr/>
          </p:nvSpPr>
          <p:spPr>
            <a:xfrm>
              <a:off x="10201075" y="4663100"/>
              <a:ext cx="103750" cy="217325"/>
            </a:xfrm>
            <a:custGeom>
              <a:avLst/>
              <a:gdLst/>
              <a:ahLst/>
              <a:cxnLst/>
              <a:rect l="l" t="t" r="r" b="b"/>
              <a:pathLst>
                <a:path w="4150" h="8693" extrusionOk="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3" name="Google Shape;4243;p47"/>
            <p:cNvGrpSpPr/>
            <p:nvPr/>
          </p:nvGrpSpPr>
          <p:grpSpPr>
            <a:xfrm>
              <a:off x="10084800" y="4174013"/>
              <a:ext cx="585175" cy="1594900"/>
              <a:chOff x="1833925" y="1604075"/>
              <a:chExt cx="585175" cy="1594900"/>
            </a:xfrm>
          </p:grpSpPr>
          <p:sp>
            <p:nvSpPr>
              <p:cNvPr id="4244" name="Google Shape;4244;p47"/>
              <p:cNvSpPr/>
              <p:nvPr/>
            </p:nvSpPr>
            <p:spPr>
              <a:xfrm>
                <a:off x="2027925" y="1604075"/>
                <a:ext cx="134950" cy="358975"/>
              </a:xfrm>
              <a:custGeom>
                <a:avLst/>
                <a:gdLst/>
                <a:ahLst/>
                <a:cxnLst/>
                <a:rect l="l" t="t" r="r" b="b"/>
                <a:pathLst>
                  <a:path w="5398" h="14359" extrusionOk="0">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7"/>
              <p:cNvSpPr/>
              <p:nvPr/>
            </p:nvSpPr>
            <p:spPr>
              <a:xfrm>
                <a:off x="1884475" y="1870300"/>
                <a:ext cx="202725" cy="108300"/>
              </a:xfrm>
              <a:custGeom>
                <a:avLst/>
                <a:gdLst/>
                <a:ahLst/>
                <a:cxnLst/>
                <a:rect l="l" t="t" r="r" b="b"/>
                <a:pathLst>
                  <a:path w="8109" h="4332" extrusionOk="0">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7"/>
              <p:cNvSpPr/>
              <p:nvPr/>
            </p:nvSpPr>
            <p:spPr>
              <a:xfrm>
                <a:off x="2086025" y="1908300"/>
                <a:ext cx="295550" cy="250075"/>
              </a:xfrm>
              <a:custGeom>
                <a:avLst/>
                <a:gdLst/>
                <a:ahLst/>
                <a:cxnLst/>
                <a:rect l="l" t="t" r="r" b="b"/>
                <a:pathLst>
                  <a:path w="11822" h="10003" extrusionOk="0">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2085050" y="2026925"/>
                <a:ext cx="159325" cy="134975"/>
              </a:xfrm>
              <a:custGeom>
                <a:avLst/>
                <a:gdLst/>
                <a:ahLst/>
                <a:cxnLst/>
                <a:rect l="l" t="t" r="r" b="b"/>
                <a:pathLst>
                  <a:path w="6373" h="5399" extrusionOk="0">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7"/>
              <p:cNvSpPr/>
              <p:nvPr/>
            </p:nvSpPr>
            <p:spPr>
              <a:xfrm>
                <a:off x="1884125" y="1950475"/>
                <a:ext cx="191100" cy="386625"/>
              </a:xfrm>
              <a:custGeom>
                <a:avLst/>
                <a:gdLst/>
                <a:ahLst/>
                <a:cxnLst/>
                <a:rect l="l" t="t" r="r" b="b"/>
                <a:pathLst>
                  <a:path w="7644" h="15465" extrusionOk="0">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2047325" y="1954175"/>
                <a:ext cx="256350" cy="1244800"/>
              </a:xfrm>
              <a:custGeom>
                <a:avLst/>
                <a:gdLst/>
                <a:ahLst/>
                <a:cxnLst/>
                <a:rect l="l" t="t" r="r" b="b"/>
                <a:pathLst>
                  <a:path w="10254" h="49792" extrusionOk="0">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7"/>
              <p:cNvSpPr/>
              <p:nvPr/>
            </p:nvSpPr>
            <p:spPr>
              <a:xfrm>
                <a:off x="2075975" y="2144550"/>
                <a:ext cx="192150" cy="415100"/>
              </a:xfrm>
              <a:custGeom>
                <a:avLst/>
                <a:gdLst/>
                <a:ahLst/>
                <a:cxnLst/>
                <a:rect l="l" t="t" r="r" b="b"/>
                <a:pathLst>
                  <a:path w="7686" h="16604" extrusionOk="0">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47"/>
              <p:cNvSpPr/>
              <p:nvPr/>
            </p:nvSpPr>
            <p:spPr>
              <a:xfrm>
                <a:off x="2077275" y="2314125"/>
                <a:ext cx="115650" cy="243800"/>
              </a:xfrm>
              <a:custGeom>
                <a:avLst/>
                <a:gdLst/>
                <a:ahLst/>
                <a:cxnLst/>
                <a:rect l="l" t="t" r="r" b="b"/>
                <a:pathLst>
                  <a:path w="4626" h="9752" extrusionOk="0">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1833925" y="2362025"/>
                <a:ext cx="281650" cy="341550"/>
              </a:xfrm>
              <a:custGeom>
                <a:avLst/>
                <a:gdLst/>
                <a:ahLst/>
                <a:cxnLst/>
                <a:rect l="l" t="t" r="r" b="b"/>
                <a:pathLst>
                  <a:path w="11266" h="13662" extrusionOk="0">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7"/>
              <p:cNvSpPr/>
              <p:nvPr/>
            </p:nvSpPr>
            <p:spPr>
              <a:xfrm>
                <a:off x="1944625" y="2496250"/>
                <a:ext cx="165325" cy="203425"/>
              </a:xfrm>
              <a:custGeom>
                <a:avLst/>
                <a:gdLst/>
                <a:ahLst/>
                <a:cxnLst/>
                <a:rect l="l" t="t" r="r" b="b"/>
                <a:pathLst>
                  <a:path w="6613" h="8137" extrusionOk="0">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7"/>
              <p:cNvSpPr/>
              <p:nvPr/>
            </p:nvSpPr>
            <p:spPr>
              <a:xfrm>
                <a:off x="2157425" y="2486025"/>
                <a:ext cx="261675" cy="438775"/>
              </a:xfrm>
              <a:custGeom>
                <a:avLst/>
                <a:gdLst/>
                <a:ahLst/>
                <a:cxnLst/>
                <a:rect l="l" t="t" r="r" b="b"/>
                <a:pathLst>
                  <a:path w="10467" h="17551" extrusionOk="0">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1912550" y="2653825"/>
                <a:ext cx="256550" cy="268300"/>
              </a:xfrm>
              <a:custGeom>
                <a:avLst/>
                <a:gdLst/>
                <a:ahLst/>
                <a:cxnLst/>
                <a:rect l="l" t="t" r="r" b="b"/>
                <a:pathLst>
                  <a:path w="10262" h="10732" extrusionOk="0">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7"/>
              <p:cNvSpPr/>
              <p:nvPr/>
            </p:nvSpPr>
            <p:spPr>
              <a:xfrm>
                <a:off x="1997875" y="2774225"/>
                <a:ext cx="169450" cy="146250"/>
              </a:xfrm>
              <a:custGeom>
                <a:avLst/>
                <a:gdLst/>
                <a:ahLst/>
                <a:cxnLst/>
                <a:rect l="l" t="t" r="r" b="b"/>
                <a:pathLst>
                  <a:path w="6778" h="5850" extrusionOk="0">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7" name="Google Shape;4257;p47"/>
          <p:cNvGrpSpPr/>
          <p:nvPr/>
        </p:nvGrpSpPr>
        <p:grpSpPr>
          <a:xfrm>
            <a:off x="5861950" y="4553275"/>
            <a:ext cx="700450" cy="636075"/>
            <a:chOff x="3652400" y="3788700"/>
            <a:chExt cx="700450" cy="636075"/>
          </a:xfrm>
        </p:grpSpPr>
        <p:sp>
          <p:nvSpPr>
            <p:cNvPr id="4258" name="Google Shape;4258;p47"/>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7"/>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47"/>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47"/>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47"/>
          <p:cNvGrpSpPr/>
          <p:nvPr/>
        </p:nvGrpSpPr>
        <p:grpSpPr>
          <a:xfrm rot="-1958260">
            <a:off x="8555882" y="3984798"/>
            <a:ext cx="686618" cy="1211092"/>
            <a:chOff x="2797700" y="3217325"/>
            <a:chExt cx="682725" cy="1204225"/>
          </a:xfrm>
        </p:grpSpPr>
        <p:sp>
          <p:nvSpPr>
            <p:cNvPr id="4274" name="Google Shape;4274;p47"/>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50293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572"/>
        <p:cNvGrpSpPr/>
        <p:nvPr/>
      </p:nvGrpSpPr>
      <p:grpSpPr>
        <a:xfrm>
          <a:off x="0" y="0"/>
          <a:ext cx="0" cy="0"/>
          <a:chOff x="0" y="0"/>
          <a:chExt cx="0" cy="0"/>
        </a:xfrm>
      </p:grpSpPr>
      <p:sp>
        <p:nvSpPr>
          <p:cNvPr id="1573" name="Google Shape;1573;p13"/>
          <p:cNvSpPr txBox="1">
            <a:spLocks noGrp="1"/>
          </p:cNvSpPr>
          <p:nvPr>
            <p:ph type="title"/>
          </p:nvPr>
        </p:nvSpPr>
        <p:spPr>
          <a:xfrm>
            <a:off x="1126050" y="1239475"/>
            <a:ext cx="2986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1700"/>
              <a:buNone/>
              <a:defRPr sz="1700" b="1"/>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a:endParaRPr/>
          </a:p>
        </p:txBody>
      </p:sp>
      <p:sp>
        <p:nvSpPr>
          <p:cNvPr id="1574" name="Google Shape;1574;p13"/>
          <p:cNvSpPr txBox="1">
            <a:spLocks noGrp="1"/>
          </p:cNvSpPr>
          <p:nvPr>
            <p:ph type="title" idx="2" hasCustomPrompt="1"/>
          </p:nvPr>
        </p:nvSpPr>
        <p:spPr>
          <a:xfrm>
            <a:off x="1314300" y="409575"/>
            <a:ext cx="26100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b="1"/>
            </a:lvl1pPr>
            <a:lvl2pPr lvl="1" algn="ctr" rtl="0">
              <a:spcBef>
                <a:spcPts val="0"/>
              </a:spcBef>
              <a:spcAft>
                <a:spcPts val="0"/>
              </a:spcAft>
              <a:buSzPts val="11000"/>
              <a:buFont typeface="Poppins"/>
              <a:buNone/>
              <a:defRPr sz="11000" b="1">
                <a:latin typeface="Poppins"/>
                <a:ea typeface="Poppins"/>
                <a:cs typeface="Poppins"/>
                <a:sym typeface="Poppins"/>
              </a:defRPr>
            </a:lvl2pPr>
            <a:lvl3pPr lvl="2" algn="ctr" rtl="0">
              <a:spcBef>
                <a:spcPts val="0"/>
              </a:spcBef>
              <a:spcAft>
                <a:spcPts val="0"/>
              </a:spcAft>
              <a:buSzPts val="11000"/>
              <a:buFont typeface="Poppins"/>
              <a:buNone/>
              <a:defRPr sz="11000" b="1">
                <a:latin typeface="Poppins"/>
                <a:ea typeface="Poppins"/>
                <a:cs typeface="Poppins"/>
                <a:sym typeface="Poppins"/>
              </a:defRPr>
            </a:lvl3pPr>
            <a:lvl4pPr lvl="3" algn="ctr" rtl="0">
              <a:spcBef>
                <a:spcPts val="0"/>
              </a:spcBef>
              <a:spcAft>
                <a:spcPts val="0"/>
              </a:spcAft>
              <a:buSzPts val="11000"/>
              <a:buFont typeface="Poppins"/>
              <a:buNone/>
              <a:defRPr sz="11000" b="1">
                <a:latin typeface="Poppins"/>
                <a:ea typeface="Poppins"/>
                <a:cs typeface="Poppins"/>
                <a:sym typeface="Poppins"/>
              </a:defRPr>
            </a:lvl4pPr>
            <a:lvl5pPr lvl="4" algn="ctr" rtl="0">
              <a:spcBef>
                <a:spcPts val="0"/>
              </a:spcBef>
              <a:spcAft>
                <a:spcPts val="0"/>
              </a:spcAft>
              <a:buSzPts val="11000"/>
              <a:buFont typeface="Poppins"/>
              <a:buNone/>
              <a:defRPr sz="11000" b="1">
                <a:latin typeface="Poppins"/>
                <a:ea typeface="Poppins"/>
                <a:cs typeface="Poppins"/>
                <a:sym typeface="Poppins"/>
              </a:defRPr>
            </a:lvl5pPr>
            <a:lvl6pPr lvl="5" algn="ctr" rtl="0">
              <a:spcBef>
                <a:spcPts val="0"/>
              </a:spcBef>
              <a:spcAft>
                <a:spcPts val="0"/>
              </a:spcAft>
              <a:buSzPts val="11000"/>
              <a:buFont typeface="Poppins"/>
              <a:buNone/>
              <a:defRPr sz="11000" b="1">
                <a:latin typeface="Poppins"/>
                <a:ea typeface="Poppins"/>
                <a:cs typeface="Poppins"/>
                <a:sym typeface="Poppins"/>
              </a:defRPr>
            </a:lvl6pPr>
            <a:lvl7pPr lvl="6" algn="ctr" rtl="0">
              <a:spcBef>
                <a:spcPts val="0"/>
              </a:spcBef>
              <a:spcAft>
                <a:spcPts val="0"/>
              </a:spcAft>
              <a:buSzPts val="11000"/>
              <a:buFont typeface="Poppins"/>
              <a:buNone/>
              <a:defRPr sz="11000" b="1">
                <a:latin typeface="Poppins"/>
                <a:ea typeface="Poppins"/>
                <a:cs typeface="Poppins"/>
                <a:sym typeface="Poppins"/>
              </a:defRPr>
            </a:lvl7pPr>
            <a:lvl8pPr lvl="7" algn="ctr" rtl="0">
              <a:spcBef>
                <a:spcPts val="0"/>
              </a:spcBef>
              <a:spcAft>
                <a:spcPts val="0"/>
              </a:spcAft>
              <a:buSzPts val="11000"/>
              <a:buFont typeface="Poppins"/>
              <a:buNone/>
              <a:defRPr sz="11000" b="1">
                <a:latin typeface="Poppins"/>
                <a:ea typeface="Poppins"/>
                <a:cs typeface="Poppins"/>
                <a:sym typeface="Poppins"/>
              </a:defRPr>
            </a:lvl8pPr>
            <a:lvl9pPr lvl="8" algn="ctr" rtl="0">
              <a:spcBef>
                <a:spcPts val="0"/>
              </a:spcBef>
              <a:spcAft>
                <a:spcPts val="0"/>
              </a:spcAft>
              <a:buSzPts val="11000"/>
              <a:buFont typeface="Poppins"/>
              <a:buNone/>
              <a:defRPr sz="11000" b="1">
                <a:latin typeface="Poppins"/>
                <a:ea typeface="Poppins"/>
                <a:cs typeface="Poppins"/>
                <a:sym typeface="Poppins"/>
              </a:defRPr>
            </a:lvl9pPr>
          </a:lstStyle>
          <a:p>
            <a:r>
              <a:t>xx%</a:t>
            </a:r>
          </a:p>
        </p:txBody>
      </p:sp>
      <p:sp>
        <p:nvSpPr>
          <p:cNvPr id="1575" name="Google Shape;1575;p13"/>
          <p:cNvSpPr txBox="1">
            <a:spLocks noGrp="1"/>
          </p:cNvSpPr>
          <p:nvPr>
            <p:ph type="subTitle" idx="1"/>
          </p:nvPr>
        </p:nvSpPr>
        <p:spPr>
          <a:xfrm>
            <a:off x="1370850" y="1676400"/>
            <a:ext cx="2496900" cy="7389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576" name="Google Shape;1576;p13"/>
          <p:cNvSpPr txBox="1">
            <a:spLocks noGrp="1"/>
          </p:cNvSpPr>
          <p:nvPr>
            <p:ph type="title" idx="3"/>
          </p:nvPr>
        </p:nvSpPr>
        <p:spPr>
          <a:xfrm>
            <a:off x="5012250" y="1239475"/>
            <a:ext cx="298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77" name="Google Shape;1577;p13"/>
          <p:cNvSpPr txBox="1">
            <a:spLocks noGrp="1"/>
          </p:cNvSpPr>
          <p:nvPr>
            <p:ph type="title" idx="4" hasCustomPrompt="1"/>
          </p:nvPr>
        </p:nvSpPr>
        <p:spPr>
          <a:xfrm>
            <a:off x="5200500" y="409575"/>
            <a:ext cx="26100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b="1"/>
            </a:lvl1pPr>
            <a:lvl2pPr lvl="1" algn="ctr" rtl="0">
              <a:spcBef>
                <a:spcPts val="0"/>
              </a:spcBef>
              <a:spcAft>
                <a:spcPts val="0"/>
              </a:spcAft>
              <a:buSzPts val="11000"/>
              <a:buFont typeface="Poppins"/>
              <a:buNone/>
              <a:defRPr sz="11000" b="1">
                <a:latin typeface="Poppins"/>
                <a:ea typeface="Poppins"/>
                <a:cs typeface="Poppins"/>
                <a:sym typeface="Poppins"/>
              </a:defRPr>
            </a:lvl2pPr>
            <a:lvl3pPr lvl="2" algn="ctr" rtl="0">
              <a:spcBef>
                <a:spcPts val="0"/>
              </a:spcBef>
              <a:spcAft>
                <a:spcPts val="0"/>
              </a:spcAft>
              <a:buSzPts val="11000"/>
              <a:buFont typeface="Poppins"/>
              <a:buNone/>
              <a:defRPr sz="11000" b="1">
                <a:latin typeface="Poppins"/>
                <a:ea typeface="Poppins"/>
                <a:cs typeface="Poppins"/>
                <a:sym typeface="Poppins"/>
              </a:defRPr>
            </a:lvl3pPr>
            <a:lvl4pPr lvl="3" algn="ctr" rtl="0">
              <a:spcBef>
                <a:spcPts val="0"/>
              </a:spcBef>
              <a:spcAft>
                <a:spcPts val="0"/>
              </a:spcAft>
              <a:buSzPts val="11000"/>
              <a:buFont typeface="Poppins"/>
              <a:buNone/>
              <a:defRPr sz="11000" b="1">
                <a:latin typeface="Poppins"/>
                <a:ea typeface="Poppins"/>
                <a:cs typeface="Poppins"/>
                <a:sym typeface="Poppins"/>
              </a:defRPr>
            </a:lvl4pPr>
            <a:lvl5pPr lvl="4" algn="ctr" rtl="0">
              <a:spcBef>
                <a:spcPts val="0"/>
              </a:spcBef>
              <a:spcAft>
                <a:spcPts val="0"/>
              </a:spcAft>
              <a:buSzPts val="11000"/>
              <a:buFont typeface="Poppins"/>
              <a:buNone/>
              <a:defRPr sz="11000" b="1">
                <a:latin typeface="Poppins"/>
                <a:ea typeface="Poppins"/>
                <a:cs typeface="Poppins"/>
                <a:sym typeface="Poppins"/>
              </a:defRPr>
            </a:lvl5pPr>
            <a:lvl6pPr lvl="5" algn="ctr" rtl="0">
              <a:spcBef>
                <a:spcPts val="0"/>
              </a:spcBef>
              <a:spcAft>
                <a:spcPts val="0"/>
              </a:spcAft>
              <a:buSzPts val="11000"/>
              <a:buFont typeface="Poppins"/>
              <a:buNone/>
              <a:defRPr sz="11000" b="1">
                <a:latin typeface="Poppins"/>
                <a:ea typeface="Poppins"/>
                <a:cs typeface="Poppins"/>
                <a:sym typeface="Poppins"/>
              </a:defRPr>
            </a:lvl6pPr>
            <a:lvl7pPr lvl="6" algn="ctr" rtl="0">
              <a:spcBef>
                <a:spcPts val="0"/>
              </a:spcBef>
              <a:spcAft>
                <a:spcPts val="0"/>
              </a:spcAft>
              <a:buSzPts val="11000"/>
              <a:buFont typeface="Poppins"/>
              <a:buNone/>
              <a:defRPr sz="11000" b="1">
                <a:latin typeface="Poppins"/>
                <a:ea typeface="Poppins"/>
                <a:cs typeface="Poppins"/>
                <a:sym typeface="Poppins"/>
              </a:defRPr>
            </a:lvl7pPr>
            <a:lvl8pPr lvl="7" algn="ctr" rtl="0">
              <a:spcBef>
                <a:spcPts val="0"/>
              </a:spcBef>
              <a:spcAft>
                <a:spcPts val="0"/>
              </a:spcAft>
              <a:buSzPts val="11000"/>
              <a:buFont typeface="Poppins"/>
              <a:buNone/>
              <a:defRPr sz="11000" b="1">
                <a:latin typeface="Poppins"/>
                <a:ea typeface="Poppins"/>
                <a:cs typeface="Poppins"/>
                <a:sym typeface="Poppins"/>
              </a:defRPr>
            </a:lvl8pPr>
            <a:lvl9pPr lvl="8" algn="ctr" rtl="0">
              <a:spcBef>
                <a:spcPts val="0"/>
              </a:spcBef>
              <a:spcAft>
                <a:spcPts val="0"/>
              </a:spcAft>
              <a:buSzPts val="11000"/>
              <a:buFont typeface="Poppins"/>
              <a:buNone/>
              <a:defRPr sz="11000" b="1">
                <a:latin typeface="Poppins"/>
                <a:ea typeface="Poppins"/>
                <a:cs typeface="Poppins"/>
                <a:sym typeface="Poppins"/>
              </a:defRPr>
            </a:lvl9pPr>
          </a:lstStyle>
          <a:p>
            <a:r>
              <a:t>xx%</a:t>
            </a:r>
          </a:p>
        </p:txBody>
      </p:sp>
      <p:sp>
        <p:nvSpPr>
          <p:cNvPr id="1578" name="Google Shape;1578;p13"/>
          <p:cNvSpPr txBox="1">
            <a:spLocks noGrp="1"/>
          </p:cNvSpPr>
          <p:nvPr>
            <p:ph type="subTitle" idx="5"/>
          </p:nvPr>
        </p:nvSpPr>
        <p:spPr>
          <a:xfrm>
            <a:off x="5257050" y="1676400"/>
            <a:ext cx="24969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579" name="Google Shape;1579;p13"/>
          <p:cNvSpPr txBox="1">
            <a:spLocks noGrp="1"/>
          </p:cNvSpPr>
          <p:nvPr>
            <p:ph type="title" idx="6"/>
          </p:nvPr>
        </p:nvSpPr>
        <p:spPr>
          <a:xfrm>
            <a:off x="1126050" y="3274675"/>
            <a:ext cx="298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80" name="Google Shape;1580;p13"/>
          <p:cNvSpPr txBox="1">
            <a:spLocks noGrp="1"/>
          </p:cNvSpPr>
          <p:nvPr>
            <p:ph type="title" idx="7" hasCustomPrompt="1"/>
          </p:nvPr>
        </p:nvSpPr>
        <p:spPr>
          <a:xfrm>
            <a:off x="1314300" y="2444775"/>
            <a:ext cx="26100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b="1"/>
            </a:lvl1pPr>
            <a:lvl2pPr lvl="1" algn="ctr" rtl="0">
              <a:spcBef>
                <a:spcPts val="0"/>
              </a:spcBef>
              <a:spcAft>
                <a:spcPts val="0"/>
              </a:spcAft>
              <a:buSzPts val="11000"/>
              <a:buFont typeface="Poppins"/>
              <a:buNone/>
              <a:defRPr sz="11000" b="1">
                <a:latin typeface="Poppins"/>
                <a:ea typeface="Poppins"/>
                <a:cs typeface="Poppins"/>
                <a:sym typeface="Poppins"/>
              </a:defRPr>
            </a:lvl2pPr>
            <a:lvl3pPr lvl="2" algn="ctr" rtl="0">
              <a:spcBef>
                <a:spcPts val="0"/>
              </a:spcBef>
              <a:spcAft>
                <a:spcPts val="0"/>
              </a:spcAft>
              <a:buSzPts val="11000"/>
              <a:buFont typeface="Poppins"/>
              <a:buNone/>
              <a:defRPr sz="11000" b="1">
                <a:latin typeface="Poppins"/>
                <a:ea typeface="Poppins"/>
                <a:cs typeface="Poppins"/>
                <a:sym typeface="Poppins"/>
              </a:defRPr>
            </a:lvl3pPr>
            <a:lvl4pPr lvl="3" algn="ctr" rtl="0">
              <a:spcBef>
                <a:spcPts val="0"/>
              </a:spcBef>
              <a:spcAft>
                <a:spcPts val="0"/>
              </a:spcAft>
              <a:buSzPts val="11000"/>
              <a:buFont typeface="Poppins"/>
              <a:buNone/>
              <a:defRPr sz="11000" b="1">
                <a:latin typeface="Poppins"/>
                <a:ea typeface="Poppins"/>
                <a:cs typeface="Poppins"/>
                <a:sym typeface="Poppins"/>
              </a:defRPr>
            </a:lvl4pPr>
            <a:lvl5pPr lvl="4" algn="ctr" rtl="0">
              <a:spcBef>
                <a:spcPts val="0"/>
              </a:spcBef>
              <a:spcAft>
                <a:spcPts val="0"/>
              </a:spcAft>
              <a:buSzPts val="11000"/>
              <a:buFont typeface="Poppins"/>
              <a:buNone/>
              <a:defRPr sz="11000" b="1">
                <a:latin typeface="Poppins"/>
                <a:ea typeface="Poppins"/>
                <a:cs typeface="Poppins"/>
                <a:sym typeface="Poppins"/>
              </a:defRPr>
            </a:lvl5pPr>
            <a:lvl6pPr lvl="5" algn="ctr" rtl="0">
              <a:spcBef>
                <a:spcPts val="0"/>
              </a:spcBef>
              <a:spcAft>
                <a:spcPts val="0"/>
              </a:spcAft>
              <a:buSzPts val="11000"/>
              <a:buFont typeface="Poppins"/>
              <a:buNone/>
              <a:defRPr sz="11000" b="1">
                <a:latin typeface="Poppins"/>
                <a:ea typeface="Poppins"/>
                <a:cs typeface="Poppins"/>
                <a:sym typeface="Poppins"/>
              </a:defRPr>
            </a:lvl6pPr>
            <a:lvl7pPr lvl="6" algn="ctr" rtl="0">
              <a:spcBef>
                <a:spcPts val="0"/>
              </a:spcBef>
              <a:spcAft>
                <a:spcPts val="0"/>
              </a:spcAft>
              <a:buSzPts val="11000"/>
              <a:buFont typeface="Poppins"/>
              <a:buNone/>
              <a:defRPr sz="11000" b="1">
                <a:latin typeface="Poppins"/>
                <a:ea typeface="Poppins"/>
                <a:cs typeface="Poppins"/>
                <a:sym typeface="Poppins"/>
              </a:defRPr>
            </a:lvl7pPr>
            <a:lvl8pPr lvl="7" algn="ctr" rtl="0">
              <a:spcBef>
                <a:spcPts val="0"/>
              </a:spcBef>
              <a:spcAft>
                <a:spcPts val="0"/>
              </a:spcAft>
              <a:buSzPts val="11000"/>
              <a:buFont typeface="Poppins"/>
              <a:buNone/>
              <a:defRPr sz="11000" b="1">
                <a:latin typeface="Poppins"/>
                <a:ea typeface="Poppins"/>
                <a:cs typeface="Poppins"/>
                <a:sym typeface="Poppins"/>
              </a:defRPr>
            </a:lvl8pPr>
            <a:lvl9pPr lvl="8" algn="ctr" rtl="0">
              <a:spcBef>
                <a:spcPts val="0"/>
              </a:spcBef>
              <a:spcAft>
                <a:spcPts val="0"/>
              </a:spcAft>
              <a:buSzPts val="11000"/>
              <a:buFont typeface="Poppins"/>
              <a:buNone/>
              <a:defRPr sz="11000" b="1">
                <a:latin typeface="Poppins"/>
                <a:ea typeface="Poppins"/>
                <a:cs typeface="Poppins"/>
                <a:sym typeface="Poppins"/>
              </a:defRPr>
            </a:lvl9pPr>
          </a:lstStyle>
          <a:p>
            <a:r>
              <a:t>xx%</a:t>
            </a:r>
          </a:p>
        </p:txBody>
      </p:sp>
      <p:sp>
        <p:nvSpPr>
          <p:cNvPr id="1581" name="Google Shape;1581;p13"/>
          <p:cNvSpPr txBox="1">
            <a:spLocks noGrp="1"/>
          </p:cNvSpPr>
          <p:nvPr>
            <p:ph type="subTitle" idx="8"/>
          </p:nvPr>
        </p:nvSpPr>
        <p:spPr>
          <a:xfrm>
            <a:off x="1370850" y="3711600"/>
            <a:ext cx="24969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582" name="Google Shape;1582;p13"/>
          <p:cNvSpPr txBox="1">
            <a:spLocks noGrp="1"/>
          </p:cNvSpPr>
          <p:nvPr>
            <p:ph type="title" idx="9"/>
          </p:nvPr>
        </p:nvSpPr>
        <p:spPr>
          <a:xfrm>
            <a:off x="5012250" y="3274675"/>
            <a:ext cx="298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83" name="Google Shape;1583;p13"/>
          <p:cNvSpPr txBox="1">
            <a:spLocks noGrp="1"/>
          </p:cNvSpPr>
          <p:nvPr>
            <p:ph type="title" idx="13" hasCustomPrompt="1"/>
          </p:nvPr>
        </p:nvSpPr>
        <p:spPr>
          <a:xfrm>
            <a:off x="5200500" y="2444775"/>
            <a:ext cx="26100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b="1"/>
            </a:lvl1pPr>
            <a:lvl2pPr lvl="1" algn="ctr" rtl="0">
              <a:spcBef>
                <a:spcPts val="0"/>
              </a:spcBef>
              <a:spcAft>
                <a:spcPts val="0"/>
              </a:spcAft>
              <a:buSzPts val="11000"/>
              <a:buFont typeface="Poppins"/>
              <a:buNone/>
              <a:defRPr sz="11000" b="1">
                <a:latin typeface="Poppins"/>
                <a:ea typeface="Poppins"/>
                <a:cs typeface="Poppins"/>
                <a:sym typeface="Poppins"/>
              </a:defRPr>
            </a:lvl2pPr>
            <a:lvl3pPr lvl="2" algn="ctr" rtl="0">
              <a:spcBef>
                <a:spcPts val="0"/>
              </a:spcBef>
              <a:spcAft>
                <a:spcPts val="0"/>
              </a:spcAft>
              <a:buSzPts val="11000"/>
              <a:buFont typeface="Poppins"/>
              <a:buNone/>
              <a:defRPr sz="11000" b="1">
                <a:latin typeface="Poppins"/>
                <a:ea typeface="Poppins"/>
                <a:cs typeface="Poppins"/>
                <a:sym typeface="Poppins"/>
              </a:defRPr>
            </a:lvl3pPr>
            <a:lvl4pPr lvl="3" algn="ctr" rtl="0">
              <a:spcBef>
                <a:spcPts val="0"/>
              </a:spcBef>
              <a:spcAft>
                <a:spcPts val="0"/>
              </a:spcAft>
              <a:buSzPts val="11000"/>
              <a:buFont typeface="Poppins"/>
              <a:buNone/>
              <a:defRPr sz="11000" b="1">
                <a:latin typeface="Poppins"/>
                <a:ea typeface="Poppins"/>
                <a:cs typeface="Poppins"/>
                <a:sym typeface="Poppins"/>
              </a:defRPr>
            </a:lvl4pPr>
            <a:lvl5pPr lvl="4" algn="ctr" rtl="0">
              <a:spcBef>
                <a:spcPts val="0"/>
              </a:spcBef>
              <a:spcAft>
                <a:spcPts val="0"/>
              </a:spcAft>
              <a:buSzPts val="11000"/>
              <a:buFont typeface="Poppins"/>
              <a:buNone/>
              <a:defRPr sz="11000" b="1">
                <a:latin typeface="Poppins"/>
                <a:ea typeface="Poppins"/>
                <a:cs typeface="Poppins"/>
                <a:sym typeface="Poppins"/>
              </a:defRPr>
            </a:lvl5pPr>
            <a:lvl6pPr lvl="5" algn="ctr" rtl="0">
              <a:spcBef>
                <a:spcPts val="0"/>
              </a:spcBef>
              <a:spcAft>
                <a:spcPts val="0"/>
              </a:spcAft>
              <a:buSzPts val="11000"/>
              <a:buFont typeface="Poppins"/>
              <a:buNone/>
              <a:defRPr sz="11000" b="1">
                <a:latin typeface="Poppins"/>
                <a:ea typeface="Poppins"/>
                <a:cs typeface="Poppins"/>
                <a:sym typeface="Poppins"/>
              </a:defRPr>
            </a:lvl6pPr>
            <a:lvl7pPr lvl="6" algn="ctr" rtl="0">
              <a:spcBef>
                <a:spcPts val="0"/>
              </a:spcBef>
              <a:spcAft>
                <a:spcPts val="0"/>
              </a:spcAft>
              <a:buSzPts val="11000"/>
              <a:buFont typeface="Poppins"/>
              <a:buNone/>
              <a:defRPr sz="11000" b="1">
                <a:latin typeface="Poppins"/>
                <a:ea typeface="Poppins"/>
                <a:cs typeface="Poppins"/>
                <a:sym typeface="Poppins"/>
              </a:defRPr>
            </a:lvl7pPr>
            <a:lvl8pPr lvl="7" algn="ctr" rtl="0">
              <a:spcBef>
                <a:spcPts val="0"/>
              </a:spcBef>
              <a:spcAft>
                <a:spcPts val="0"/>
              </a:spcAft>
              <a:buSzPts val="11000"/>
              <a:buFont typeface="Poppins"/>
              <a:buNone/>
              <a:defRPr sz="11000" b="1">
                <a:latin typeface="Poppins"/>
                <a:ea typeface="Poppins"/>
                <a:cs typeface="Poppins"/>
                <a:sym typeface="Poppins"/>
              </a:defRPr>
            </a:lvl8pPr>
            <a:lvl9pPr lvl="8" algn="ctr" rtl="0">
              <a:spcBef>
                <a:spcPts val="0"/>
              </a:spcBef>
              <a:spcAft>
                <a:spcPts val="0"/>
              </a:spcAft>
              <a:buSzPts val="11000"/>
              <a:buFont typeface="Poppins"/>
              <a:buNone/>
              <a:defRPr sz="11000" b="1">
                <a:latin typeface="Poppins"/>
                <a:ea typeface="Poppins"/>
                <a:cs typeface="Poppins"/>
                <a:sym typeface="Poppins"/>
              </a:defRPr>
            </a:lvl9pPr>
          </a:lstStyle>
          <a:p>
            <a:r>
              <a:t>xx%</a:t>
            </a:r>
          </a:p>
        </p:txBody>
      </p:sp>
      <p:sp>
        <p:nvSpPr>
          <p:cNvPr id="1584" name="Google Shape;1584;p13"/>
          <p:cNvSpPr txBox="1">
            <a:spLocks noGrp="1"/>
          </p:cNvSpPr>
          <p:nvPr>
            <p:ph type="subTitle" idx="14"/>
          </p:nvPr>
        </p:nvSpPr>
        <p:spPr>
          <a:xfrm>
            <a:off x="5257050" y="3711600"/>
            <a:ext cx="24969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1585" name="Google Shape;1585;p13"/>
          <p:cNvGrpSpPr/>
          <p:nvPr/>
        </p:nvGrpSpPr>
        <p:grpSpPr>
          <a:xfrm>
            <a:off x="-1289914" y="3847378"/>
            <a:ext cx="5081458" cy="2291921"/>
            <a:chOff x="5619200" y="4458200"/>
            <a:chExt cx="1647150" cy="742900"/>
          </a:xfrm>
        </p:grpSpPr>
        <p:sp>
          <p:nvSpPr>
            <p:cNvPr id="1586" name="Google Shape;1586;p13"/>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3"/>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3"/>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3"/>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3"/>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13"/>
          <p:cNvGrpSpPr/>
          <p:nvPr/>
        </p:nvGrpSpPr>
        <p:grpSpPr>
          <a:xfrm rot="10800000" flipH="1">
            <a:off x="6148690" y="-1042184"/>
            <a:ext cx="4256731" cy="2205454"/>
            <a:chOff x="4178350" y="2375050"/>
            <a:chExt cx="938350" cy="515775"/>
          </a:xfrm>
        </p:grpSpPr>
        <p:sp>
          <p:nvSpPr>
            <p:cNvPr id="1592" name="Google Shape;1592;p13"/>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3"/>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3"/>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3"/>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3"/>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3"/>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13"/>
          <p:cNvGrpSpPr/>
          <p:nvPr/>
        </p:nvGrpSpPr>
        <p:grpSpPr>
          <a:xfrm>
            <a:off x="111850" y="1207775"/>
            <a:ext cx="700450" cy="636075"/>
            <a:chOff x="3652400" y="3788700"/>
            <a:chExt cx="700450" cy="636075"/>
          </a:xfrm>
        </p:grpSpPr>
        <p:sp>
          <p:nvSpPr>
            <p:cNvPr id="1600" name="Google Shape;1600;p13"/>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3"/>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3"/>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3"/>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3"/>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3"/>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3"/>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3"/>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3"/>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3"/>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3"/>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3"/>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3"/>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3"/>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3"/>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3"/>
          <p:cNvGrpSpPr/>
          <p:nvPr/>
        </p:nvGrpSpPr>
        <p:grpSpPr>
          <a:xfrm rot="-2328237">
            <a:off x="8085383" y="4198637"/>
            <a:ext cx="1546773" cy="2481612"/>
            <a:chOff x="2402100" y="3854125"/>
            <a:chExt cx="435600" cy="698825"/>
          </a:xfrm>
        </p:grpSpPr>
        <p:sp>
          <p:nvSpPr>
            <p:cNvPr id="1616" name="Google Shape;1616;p13"/>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3"/>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3"/>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3"/>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3"/>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3"/>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3"/>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3"/>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3"/>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3"/>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3"/>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3"/>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3"/>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13"/>
          <p:cNvSpPr/>
          <p:nvPr/>
        </p:nvSpPr>
        <p:spPr>
          <a:xfrm rot="10156090">
            <a:off x="-272109" y="-268359"/>
            <a:ext cx="1468398" cy="1313024"/>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0" name="Google Shape;1630;p13"/>
          <p:cNvGrpSpPr/>
          <p:nvPr/>
        </p:nvGrpSpPr>
        <p:grpSpPr>
          <a:xfrm rot="-1366232">
            <a:off x="8503460" y="3280683"/>
            <a:ext cx="1014294" cy="1600729"/>
            <a:chOff x="322650" y="2571325"/>
            <a:chExt cx="573100" cy="904450"/>
          </a:xfrm>
        </p:grpSpPr>
        <p:sp>
          <p:nvSpPr>
            <p:cNvPr id="1631" name="Google Shape;1631;p13"/>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3"/>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3"/>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3"/>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3"/>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3"/>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3"/>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13"/>
          <p:cNvGrpSpPr/>
          <p:nvPr/>
        </p:nvGrpSpPr>
        <p:grpSpPr>
          <a:xfrm>
            <a:off x="8429688" y="975913"/>
            <a:ext cx="610325" cy="417350"/>
            <a:chOff x="364525" y="2023775"/>
            <a:chExt cx="610325" cy="417350"/>
          </a:xfrm>
        </p:grpSpPr>
        <p:sp>
          <p:nvSpPr>
            <p:cNvPr id="1639" name="Google Shape;1639;p13"/>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3"/>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3"/>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3"/>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3"/>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3"/>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3"/>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3"/>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281"/>
        <p:cNvGrpSpPr/>
        <p:nvPr/>
      </p:nvGrpSpPr>
      <p:grpSpPr>
        <a:xfrm>
          <a:off x="0" y="0"/>
          <a:ext cx="0" cy="0"/>
          <a:chOff x="0" y="0"/>
          <a:chExt cx="0" cy="0"/>
        </a:xfrm>
      </p:grpSpPr>
      <p:sp>
        <p:nvSpPr>
          <p:cNvPr id="4282" name="Google Shape;4282;p48"/>
          <p:cNvSpPr txBox="1">
            <a:spLocks noGrp="1"/>
          </p:cNvSpPr>
          <p:nvPr>
            <p:ph type="title"/>
          </p:nvPr>
        </p:nvSpPr>
        <p:spPr>
          <a:xfrm>
            <a:off x="714300" y="545750"/>
            <a:ext cx="771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83" name="Google Shape;4283;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TW"/>
              <a:t>‹#›</a:t>
            </a:fld>
            <a:endParaRPr>
              <a:solidFill>
                <a:schemeClr val="dk1"/>
              </a:solidFill>
            </a:endParaRPr>
          </a:p>
        </p:txBody>
      </p:sp>
      <p:grpSp>
        <p:nvGrpSpPr>
          <p:cNvPr id="4284" name="Google Shape;4284;p48"/>
          <p:cNvGrpSpPr/>
          <p:nvPr/>
        </p:nvGrpSpPr>
        <p:grpSpPr>
          <a:xfrm rot="10799839">
            <a:off x="6825010" y="-467128"/>
            <a:ext cx="3514195" cy="1585497"/>
            <a:chOff x="5619200" y="4458200"/>
            <a:chExt cx="1647150" cy="742900"/>
          </a:xfrm>
        </p:grpSpPr>
        <p:sp>
          <p:nvSpPr>
            <p:cNvPr id="4285" name="Google Shape;4285;p48"/>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8"/>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8"/>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8"/>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8"/>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48"/>
          <p:cNvGrpSpPr/>
          <p:nvPr/>
        </p:nvGrpSpPr>
        <p:grpSpPr>
          <a:xfrm>
            <a:off x="-618805" y="3905228"/>
            <a:ext cx="3100966" cy="2800388"/>
            <a:chOff x="1992250" y="544500"/>
            <a:chExt cx="1080250" cy="975575"/>
          </a:xfrm>
        </p:grpSpPr>
        <p:sp>
          <p:nvSpPr>
            <p:cNvPr id="4291" name="Google Shape;4291;p48"/>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8"/>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48"/>
          <p:cNvGrpSpPr/>
          <p:nvPr/>
        </p:nvGrpSpPr>
        <p:grpSpPr>
          <a:xfrm>
            <a:off x="8472432" y="3735698"/>
            <a:ext cx="548733" cy="498301"/>
            <a:chOff x="3652400" y="3788700"/>
            <a:chExt cx="700450" cy="636075"/>
          </a:xfrm>
        </p:grpSpPr>
        <p:sp>
          <p:nvSpPr>
            <p:cNvPr id="4294" name="Google Shape;4294;p48"/>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8"/>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8"/>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8"/>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8"/>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8"/>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8"/>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8"/>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8"/>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8"/>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8"/>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8"/>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8"/>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8"/>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8"/>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48"/>
          <p:cNvGrpSpPr/>
          <p:nvPr/>
        </p:nvGrpSpPr>
        <p:grpSpPr>
          <a:xfrm rot="-2292214">
            <a:off x="7637953" y="3916526"/>
            <a:ext cx="1315694" cy="2110646"/>
            <a:chOff x="2402100" y="3854125"/>
            <a:chExt cx="435600" cy="698825"/>
          </a:xfrm>
        </p:grpSpPr>
        <p:sp>
          <p:nvSpPr>
            <p:cNvPr id="4310" name="Google Shape;4310;p48"/>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8"/>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8"/>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8"/>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8"/>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8"/>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8"/>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8"/>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8"/>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8"/>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8"/>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8"/>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8"/>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3" name="Google Shape;4323;p48"/>
          <p:cNvSpPr/>
          <p:nvPr/>
        </p:nvSpPr>
        <p:spPr>
          <a:xfrm rot="449">
            <a:off x="1478275" y="3905336"/>
            <a:ext cx="1686746" cy="1507986"/>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4" name="Google Shape;4324;p48"/>
          <p:cNvGrpSpPr/>
          <p:nvPr/>
        </p:nvGrpSpPr>
        <p:grpSpPr>
          <a:xfrm rot="-974686">
            <a:off x="-28425" y="3500850"/>
            <a:ext cx="807661" cy="2204114"/>
            <a:chOff x="10084800" y="4174013"/>
            <a:chExt cx="585175" cy="1594900"/>
          </a:xfrm>
        </p:grpSpPr>
        <p:sp>
          <p:nvSpPr>
            <p:cNvPr id="4325" name="Google Shape;4325;p48"/>
            <p:cNvSpPr/>
            <p:nvPr/>
          </p:nvSpPr>
          <p:spPr>
            <a:xfrm>
              <a:off x="10201075" y="4663100"/>
              <a:ext cx="103750" cy="217325"/>
            </a:xfrm>
            <a:custGeom>
              <a:avLst/>
              <a:gdLst/>
              <a:ahLst/>
              <a:cxnLst/>
              <a:rect l="l" t="t" r="r" b="b"/>
              <a:pathLst>
                <a:path w="4150" h="8693" extrusionOk="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6" name="Google Shape;4326;p48"/>
            <p:cNvGrpSpPr/>
            <p:nvPr/>
          </p:nvGrpSpPr>
          <p:grpSpPr>
            <a:xfrm>
              <a:off x="10084800" y="4174013"/>
              <a:ext cx="585175" cy="1594900"/>
              <a:chOff x="1833925" y="1604075"/>
              <a:chExt cx="585175" cy="1594900"/>
            </a:xfrm>
          </p:grpSpPr>
          <p:sp>
            <p:nvSpPr>
              <p:cNvPr id="4327" name="Google Shape;4327;p48"/>
              <p:cNvSpPr/>
              <p:nvPr/>
            </p:nvSpPr>
            <p:spPr>
              <a:xfrm>
                <a:off x="2027925" y="1604075"/>
                <a:ext cx="134950" cy="358975"/>
              </a:xfrm>
              <a:custGeom>
                <a:avLst/>
                <a:gdLst/>
                <a:ahLst/>
                <a:cxnLst/>
                <a:rect l="l" t="t" r="r" b="b"/>
                <a:pathLst>
                  <a:path w="5398" h="14359" extrusionOk="0">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8"/>
              <p:cNvSpPr/>
              <p:nvPr/>
            </p:nvSpPr>
            <p:spPr>
              <a:xfrm>
                <a:off x="1884475" y="1870300"/>
                <a:ext cx="202725" cy="108300"/>
              </a:xfrm>
              <a:custGeom>
                <a:avLst/>
                <a:gdLst/>
                <a:ahLst/>
                <a:cxnLst/>
                <a:rect l="l" t="t" r="r" b="b"/>
                <a:pathLst>
                  <a:path w="8109" h="4332" extrusionOk="0">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8"/>
              <p:cNvSpPr/>
              <p:nvPr/>
            </p:nvSpPr>
            <p:spPr>
              <a:xfrm>
                <a:off x="2086025" y="1908300"/>
                <a:ext cx="295550" cy="250075"/>
              </a:xfrm>
              <a:custGeom>
                <a:avLst/>
                <a:gdLst/>
                <a:ahLst/>
                <a:cxnLst/>
                <a:rect l="l" t="t" r="r" b="b"/>
                <a:pathLst>
                  <a:path w="11822" h="10003" extrusionOk="0">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8"/>
              <p:cNvSpPr/>
              <p:nvPr/>
            </p:nvSpPr>
            <p:spPr>
              <a:xfrm>
                <a:off x="2085050" y="2026925"/>
                <a:ext cx="159325" cy="134975"/>
              </a:xfrm>
              <a:custGeom>
                <a:avLst/>
                <a:gdLst/>
                <a:ahLst/>
                <a:cxnLst/>
                <a:rect l="l" t="t" r="r" b="b"/>
                <a:pathLst>
                  <a:path w="6373" h="5399" extrusionOk="0">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8"/>
              <p:cNvSpPr/>
              <p:nvPr/>
            </p:nvSpPr>
            <p:spPr>
              <a:xfrm>
                <a:off x="1884125" y="1950475"/>
                <a:ext cx="191100" cy="386625"/>
              </a:xfrm>
              <a:custGeom>
                <a:avLst/>
                <a:gdLst/>
                <a:ahLst/>
                <a:cxnLst/>
                <a:rect l="l" t="t" r="r" b="b"/>
                <a:pathLst>
                  <a:path w="7644" h="15465" extrusionOk="0">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8"/>
              <p:cNvSpPr/>
              <p:nvPr/>
            </p:nvSpPr>
            <p:spPr>
              <a:xfrm>
                <a:off x="2047325" y="1954175"/>
                <a:ext cx="256350" cy="1244800"/>
              </a:xfrm>
              <a:custGeom>
                <a:avLst/>
                <a:gdLst/>
                <a:ahLst/>
                <a:cxnLst/>
                <a:rect l="l" t="t" r="r" b="b"/>
                <a:pathLst>
                  <a:path w="10254" h="49792" extrusionOk="0">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8"/>
              <p:cNvSpPr/>
              <p:nvPr/>
            </p:nvSpPr>
            <p:spPr>
              <a:xfrm>
                <a:off x="2075975" y="2144550"/>
                <a:ext cx="192150" cy="415100"/>
              </a:xfrm>
              <a:custGeom>
                <a:avLst/>
                <a:gdLst/>
                <a:ahLst/>
                <a:cxnLst/>
                <a:rect l="l" t="t" r="r" b="b"/>
                <a:pathLst>
                  <a:path w="7686" h="16604" extrusionOk="0">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8"/>
              <p:cNvSpPr/>
              <p:nvPr/>
            </p:nvSpPr>
            <p:spPr>
              <a:xfrm>
                <a:off x="2077275" y="2314125"/>
                <a:ext cx="115650" cy="243800"/>
              </a:xfrm>
              <a:custGeom>
                <a:avLst/>
                <a:gdLst/>
                <a:ahLst/>
                <a:cxnLst/>
                <a:rect l="l" t="t" r="r" b="b"/>
                <a:pathLst>
                  <a:path w="4626" h="9752" extrusionOk="0">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8"/>
              <p:cNvSpPr/>
              <p:nvPr/>
            </p:nvSpPr>
            <p:spPr>
              <a:xfrm>
                <a:off x="1833925" y="2362025"/>
                <a:ext cx="281650" cy="341550"/>
              </a:xfrm>
              <a:custGeom>
                <a:avLst/>
                <a:gdLst/>
                <a:ahLst/>
                <a:cxnLst/>
                <a:rect l="l" t="t" r="r" b="b"/>
                <a:pathLst>
                  <a:path w="11266" h="13662" extrusionOk="0">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8"/>
              <p:cNvSpPr/>
              <p:nvPr/>
            </p:nvSpPr>
            <p:spPr>
              <a:xfrm>
                <a:off x="1944625" y="2496250"/>
                <a:ext cx="165325" cy="203425"/>
              </a:xfrm>
              <a:custGeom>
                <a:avLst/>
                <a:gdLst/>
                <a:ahLst/>
                <a:cxnLst/>
                <a:rect l="l" t="t" r="r" b="b"/>
                <a:pathLst>
                  <a:path w="6613" h="8137" extrusionOk="0">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8"/>
              <p:cNvSpPr/>
              <p:nvPr/>
            </p:nvSpPr>
            <p:spPr>
              <a:xfrm>
                <a:off x="2157425" y="2486025"/>
                <a:ext cx="261675" cy="438775"/>
              </a:xfrm>
              <a:custGeom>
                <a:avLst/>
                <a:gdLst/>
                <a:ahLst/>
                <a:cxnLst/>
                <a:rect l="l" t="t" r="r" b="b"/>
                <a:pathLst>
                  <a:path w="10467" h="17551" extrusionOk="0">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8"/>
              <p:cNvSpPr/>
              <p:nvPr/>
            </p:nvSpPr>
            <p:spPr>
              <a:xfrm>
                <a:off x="1912550" y="2653825"/>
                <a:ext cx="256550" cy="268300"/>
              </a:xfrm>
              <a:custGeom>
                <a:avLst/>
                <a:gdLst/>
                <a:ahLst/>
                <a:cxnLst/>
                <a:rect l="l" t="t" r="r" b="b"/>
                <a:pathLst>
                  <a:path w="10262" h="10732" extrusionOk="0">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8"/>
              <p:cNvSpPr/>
              <p:nvPr/>
            </p:nvSpPr>
            <p:spPr>
              <a:xfrm>
                <a:off x="1997875" y="2774225"/>
                <a:ext cx="169450" cy="146250"/>
              </a:xfrm>
              <a:custGeom>
                <a:avLst/>
                <a:gdLst/>
                <a:ahLst/>
                <a:cxnLst/>
                <a:rect l="l" t="t" r="r" b="b"/>
                <a:pathLst>
                  <a:path w="6778" h="5850" extrusionOk="0">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14249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340"/>
        <p:cNvGrpSpPr/>
        <p:nvPr/>
      </p:nvGrpSpPr>
      <p:grpSpPr>
        <a:xfrm>
          <a:off x="0" y="0"/>
          <a:ext cx="0" cy="0"/>
          <a:chOff x="0" y="0"/>
          <a:chExt cx="0" cy="0"/>
        </a:xfrm>
      </p:grpSpPr>
      <p:sp>
        <p:nvSpPr>
          <p:cNvPr id="4341" name="Google Shape;4341;p49"/>
          <p:cNvSpPr txBox="1">
            <a:spLocks noGrp="1"/>
          </p:cNvSpPr>
          <p:nvPr>
            <p:ph type="title"/>
          </p:nvPr>
        </p:nvSpPr>
        <p:spPr>
          <a:xfrm>
            <a:off x="5240700" y="126045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342" name="Google Shape;4342;p49"/>
          <p:cNvSpPr txBox="1">
            <a:spLocks noGrp="1"/>
          </p:cNvSpPr>
          <p:nvPr>
            <p:ph type="body" idx="1"/>
          </p:nvPr>
        </p:nvSpPr>
        <p:spPr>
          <a:xfrm>
            <a:off x="5133275" y="2094450"/>
            <a:ext cx="2915400" cy="2508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3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43" name="Google Shape;4343;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TW"/>
              <a:t>‹#›</a:t>
            </a:fld>
            <a:endParaRPr>
              <a:solidFill>
                <a:schemeClr val="dk1"/>
              </a:solidFill>
            </a:endParaRPr>
          </a:p>
        </p:txBody>
      </p:sp>
      <p:grpSp>
        <p:nvGrpSpPr>
          <p:cNvPr id="4344" name="Google Shape;4344;p49"/>
          <p:cNvGrpSpPr/>
          <p:nvPr/>
        </p:nvGrpSpPr>
        <p:grpSpPr>
          <a:xfrm>
            <a:off x="6364735" y="4433704"/>
            <a:ext cx="3672418" cy="1331055"/>
            <a:chOff x="-1068128" y="3996204"/>
            <a:chExt cx="3672418" cy="1331055"/>
          </a:xfrm>
        </p:grpSpPr>
        <p:sp>
          <p:nvSpPr>
            <p:cNvPr id="4345" name="Google Shape;4345;p49"/>
            <p:cNvSpPr/>
            <p:nvPr/>
          </p:nvSpPr>
          <p:spPr>
            <a:xfrm rot="-10594719">
              <a:off x="-1038001" y="4102993"/>
              <a:ext cx="3612164" cy="1117479"/>
            </a:xfrm>
            <a:custGeom>
              <a:avLst/>
              <a:gdLst/>
              <a:ahLst/>
              <a:cxnLst/>
              <a:rect l="l" t="t" r="r" b="b"/>
              <a:pathLst>
                <a:path w="62034" h="19192" extrusionOk="0">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6" name="Google Shape;4346;p49"/>
            <p:cNvGrpSpPr/>
            <p:nvPr/>
          </p:nvGrpSpPr>
          <p:grpSpPr>
            <a:xfrm>
              <a:off x="-800178" y="4304942"/>
              <a:ext cx="2873315" cy="818933"/>
              <a:chOff x="-800178" y="4304942"/>
              <a:chExt cx="2873315" cy="818933"/>
            </a:xfrm>
          </p:grpSpPr>
          <p:sp>
            <p:nvSpPr>
              <p:cNvPr id="4347" name="Google Shape;4347;p49"/>
              <p:cNvSpPr/>
              <p:nvPr/>
            </p:nvSpPr>
            <p:spPr>
              <a:xfrm rot="-10594719">
                <a:off x="1780944" y="5070486"/>
                <a:ext cx="126240" cy="49667"/>
              </a:xfrm>
              <a:custGeom>
                <a:avLst/>
                <a:gdLst/>
                <a:ahLst/>
                <a:cxnLst/>
                <a:rect l="l" t="t" r="r" b="b"/>
                <a:pathLst>
                  <a:path w="2168" h="853" extrusionOk="0">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9"/>
              <p:cNvSpPr/>
              <p:nvPr/>
            </p:nvSpPr>
            <p:spPr>
              <a:xfrm rot="-10594719">
                <a:off x="1565235" y="5016770"/>
                <a:ext cx="124668" cy="49551"/>
              </a:xfrm>
              <a:custGeom>
                <a:avLst/>
                <a:gdLst/>
                <a:ahLst/>
                <a:cxnLst/>
                <a:rect l="l" t="t" r="r" b="b"/>
                <a:pathLst>
                  <a:path w="2141" h="851" extrusionOk="0">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9"/>
              <p:cNvSpPr/>
              <p:nvPr/>
            </p:nvSpPr>
            <p:spPr>
              <a:xfrm rot="-10594719">
                <a:off x="1976086" y="4955828"/>
                <a:ext cx="95786" cy="45242"/>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9"/>
              <p:cNvSpPr/>
              <p:nvPr/>
            </p:nvSpPr>
            <p:spPr>
              <a:xfrm rot="-10594719">
                <a:off x="1773296" y="4958228"/>
                <a:ext cx="95786" cy="45184"/>
              </a:xfrm>
              <a:custGeom>
                <a:avLst/>
                <a:gdLst/>
                <a:ahLst/>
                <a:cxnLst/>
                <a:rect l="l" t="t" r="r" b="b"/>
                <a:pathLst>
                  <a:path w="1645" h="776" extrusionOk="0">
                    <a:moveTo>
                      <a:pt x="900" y="0"/>
                    </a:moveTo>
                    <a:cubicBezTo>
                      <a:pt x="249" y="0"/>
                      <a:pt x="1" y="776"/>
                      <a:pt x="776" y="776"/>
                    </a:cubicBezTo>
                    <a:cubicBezTo>
                      <a:pt x="1397" y="776"/>
                      <a:pt x="1645"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9"/>
              <p:cNvSpPr/>
              <p:nvPr/>
            </p:nvSpPr>
            <p:spPr>
              <a:xfrm rot="-10594719">
                <a:off x="1864326" y="4858253"/>
                <a:ext cx="126473" cy="45999"/>
              </a:xfrm>
              <a:custGeom>
                <a:avLst/>
                <a:gdLst/>
                <a:ahLst/>
                <a:cxnLst/>
                <a:rect l="l" t="t" r="r" b="b"/>
                <a:pathLst>
                  <a:path w="2172" h="790" extrusionOk="0">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9"/>
              <p:cNvSpPr/>
              <p:nvPr/>
            </p:nvSpPr>
            <p:spPr>
              <a:xfrm rot="-10594719">
                <a:off x="1635557" y="4850249"/>
                <a:ext cx="88566" cy="25328"/>
              </a:xfrm>
              <a:custGeom>
                <a:avLst/>
                <a:gdLst/>
                <a:ahLst/>
                <a:cxnLst/>
                <a:rect l="l" t="t" r="r" b="b"/>
                <a:pathLst>
                  <a:path w="1521" h="435" extrusionOk="0">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9"/>
              <p:cNvSpPr/>
              <p:nvPr/>
            </p:nvSpPr>
            <p:spPr>
              <a:xfrm rot="-10594719">
                <a:off x="1326281" y="4893132"/>
                <a:ext cx="144524" cy="58168"/>
              </a:xfrm>
              <a:custGeom>
                <a:avLst/>
                <a:gdLst/>
                <a:ahLst/>
                <a:cxnLst/>
                <a:rect l="l" t="t" r="r" b="b"/>
                <a:pathLst>
                  <a:path w="2482" h="999" extrusionOk="0">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9"/>
              <p:cNvSpPr/>
              <p:nvPr/>
            </p:nvSpPr>
            <p:spPr>
              <a:xfrm rot="-10594719">
                <a:off x="1377624" y="4771551"/>
                <a:ext cx="112090" cy="34645"/>
              </a:xfrm>
              <a:custGeom>
                <a:avLst/>
                <a:gdLst/>
                <a:ahLst/>
                <a:cxnLst/>
                <a:rect l="l" t="t" r="r" b="b"/>
                <a:pathLst>
                  <a:path w="1925" h="595" extrusionOk="0">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9"/>
              <p:cNvSpPr/>
              <p:nvPr/>
            </p:nvSpPr>
            <p:spPr>
              <a:xfrm rot="-10594719">
                <a:off x="1803282" y="4697382"/>
                <a:ext cx="112032" cy="48211"/>
              </a:xfrm>
              <a:custGeom>
                <a:avLst/>
                <a:gdLst/>
                <a:ahLst/>
                <a:cxnLst/>
                <a:rect l="l" t="t" r="r" b="b"/>
                <a:pathLst>
                  <a:path w="1924" h="828" extrusionOk="0">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9"/>
              <p:cNvSpPr/>
              <p:nvPr/>
            </p:nvSpPr>
            <p:spPr>
              <a:xfrm rot="-10594719">
                <a:off x="1895778" y="4578886"/>
                <a:ext cx="113837" cy="36159"/>
              </a:xfrm>
              <a:custGeom>
                <a:avLst/>
                <a:gdLst/>
                <a:ahLst/>
                <a:cxnLst/>
                <a:rect l="l" t="t" r="r" b="b"/>
                <a:pathLst>
                  <a:path w="1955" h="621" extrusionOk="0">
                    <a:moveTo>
                      <a:pt x="1210" y="1"/>
                    </a:moveTo>
                    <a:cubicBezTo>
                      <a:pt x="807" y="1"/>
                      <a:pt x="1" y="621"/>
                      <a:pt x="745" y="621"/>
                    </a:cubicBezTo>
                    <a:cubicBezTo>
                      <a:pt x="1148" y="621"/>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9"/>
              <p:cNvSpPr/>
              <p:nvPr/>
            </p:nvSpPr>
            <p:spPr>
              <a:xfrm rot="-10594719">
                <a:off x="1667823" y="4452968"/>
                <a:ext cx="119311" cy="43903"/>
              </a:xfrm>
              <a:custGeom>
                <a:avLst/>
                <a:gdLst/>
                <a:ahLst/>
                <a:cxnLst/>
                <a:rect l="l" t="t" r="r" b="b"/>
                <a:pathLst>
                  <a:path w="2049" h="754" extrusionOk="0">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9"/>
              <p:cNvSpPr/>
              <p:nvPr/>
            </p:nvSpPr>
            <p:spPr>
              <a:xfrm rot="-10594719">
                <a:off x="1579763" y="4538236"/>
                <a:ext cx="113896" cy="34412"/>
              </a:xfrm>
              <a:custGeom>
                <a:avLst/>
                <a:gdLst/>
                <a:ahLst/>
                <a:cxnLst/>
                <a:rect l="l" t="t" r="r" b="b"/>
                <a:pathLst>
                  <a:path w="1956" h="591" extrusionOk="0">
                    <a:moveTo>
                      <a:pt x="1211" y="1"/>
                    </a:moveTo>
                    <a:cubicBezTo>
                      <a:pt x="838" y="1"/>
                      <a:pt x="1" y="590"/>
                      <a:pt x="776" y="590"/>
                    </a:cubicBezTo>
                    <a:cubicBezTo>
                      <a:pt x="1149" y="590"/>
                      <a:pt x="1955"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9"/>
              <p:cNvSpPr/>
              <p:nvPr/>
            </p:nvSpPr>
            <p:spPr>
              <a:xfrm rot="-10594719">
                <a:off x="1579808" y="4655738"/>
                <a:ext cx="106675" cy="39652"/>
              </a:xfrm>
              <a:custGeom>
                <a:avLst/>
                <a:gdLst/>
                <a:ahLst/>
                <a:cxnLst/>
                <a:rect l="l" t="t" r="r" b="b"/>
                <a:pathLst>
                  <a:path w="1832" h="681" extrusionOk="0">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9"/>
              <p:cNvSpPr/>
              <p:nvPr/>
            </p:nvSpPr>
            <p:spPr>
              <a:xfrm rot="-10594719">
                <a:off x="1253171" y="4536196"/>
                <a:ext cx="131888" cy="69813"/>
              </a:xfrm>
              <a:custGeom>
                <a:avLst/>
                <a:gdLst/>
                <a:ahLst/>
                <a:cxnLst/>
                <a:rect l="l" t="t" r="r" b="b"/>
                <a:pathLst>
                  <a:path w="2265" h="1199" extrusionOk="0">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9"/>
              <p:cNvSpPr/>
              <p:nvPr/>
            </p:nvSpPr>
            <p:spPr>
              <a:xfrm rot="-10594719">
                <a:off x="1324781" y="4401406"/>
                <a:ext cx="110227" cy="62419"/>
              </a:xfrm>
              <a:custGeom>
                <a:avLst/>
                <a:gdLst/>
                <a:ahLst/>
                <a:cxnLst/>
                <a:rect l="l" t="t" r="r" b="b"/>
                <a:pathLst>
                  <a:path w="1893" h="1072" extrusionOk="0">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9"/>
              <p:cNvSpPr/>
              <p:nvPr/>
            </p:nvSpPr>
            <p:spPr>
              <a:xfrm rot="-10594719">
                <a:off x="1535351" y="4341719"/>
                <a:ext cx="103007" cy="37556"/>
              </a:xfrm>
              <a:custGeom>
                <a:avLst/>
                <a:gdLst/>
                <a:ahLst/>
                <a:cxnLst/>
                <a:rect l="l" t="t" r="r" b="b"/>
                <a:pathLst>
                  <a:path w="1769" h="645" extrusionOk="0">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9"/>
              <p:cNvSpPr/>
              <p:nvPr/>
            </p:nvSpPr>
            <p:spPr>
              <a:xfrm rot="-10594719">
                <a:off x="1118834" y="4308400"/>
                <a:ext cx="117506" cy="54616"/>
              </a:xfrm>
              <a:custGeom>
                <a:avLst/>
                <a:gdLst/>
                <a:ahLst/>
                <a:cxnLst/>
                <a:rect l="l" t="t" r="r" b="b"/>
                <a:pathLst>
                  <a:path w="2018" h="938" extrusionOk="0">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9"/>
              <p:cNvSpPr/>
              <p:nvPr/>
            </p:nvSpPr>
            <p:spPr>
              <a:xfrm rot="-10594719">
                <a:off x="780859" y="4335661"/>
                <a:ext cx="95786" cy="48037"/>
              </a:xfrm>
              <a:custGeom>
                <a:avLst/>
                <a:gdLst/>
                <a:ahLst/>
                <a:cxnLst/>
                <a:rect l="l" t="t" r="r" b="b"/>
                <a:pathLst>
                  <a:path w="1645" h="825" extrusionOk="0">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9"/>
              <p:cNvSpPr/>
              <p:nvPr/>
            </p:nvSpPr>
            <p:spPr>
              <a:xfrm rot="-10594719">
                <a:off x="896926" y="4426275"/>
                <a:ext cx="104812" cy="39303"/>
              </a:xfrm>
              <a:custGeom>
                <a:avLst/>
                <a:gdLst/>
                <a:ahLst/>
                <a:cxnLst/>
                <a:rect l="l" t="t" r="r" b="b"/>
                <a:pathLst>
                  <a:path w="1800" h="675" extrusionOk="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9"/>
              <p:cNvSpPr/>
              <p:nvPr/>
            </p:nvSpPr>
            <p:spPr>
              <a:xfrm rot="-10594719">
                <a:off x="1035410" y="4484473"/>
                <a:ext cx="146329" cy="74355"/>
              </a:xfrm>
              <a:custGeom>
                <a:avLst/>
                <a:gdLst/>
                <a:ahLst/>
                <a:cxnLst/>
                <a:rect l="l" t="t" r="r" b="b"/>
                <a:pathLst>
                  <a:path w="2513" h="1277" extrusionOk="0">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9"/>
              <p:cNvSpPr/>
              <p:nvPr/>
            </p:nvSpPr>
            <p:spPr>
              <a:xfrm rot="-10594719">
                <a:off x="1152901" y="4685992"/>
                <a:ext cx="99397" cy="36450"/>
              </a:xfrm>
              <a:custGeom>
                <a:avLst/>
                <a:gdLst/>
                <a:ahLst/>
                <a:cxnLst/>
                <a:rect l="l" t="t" r="r" b="b"/>
                <a:pathLst>
                  <a:path w="1707" h="626" extrusionOk="0">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9"/>
              <p:cNvSpPr/>
              <p:nvPr/>
            </p:nvSpPr>
            <p:spPr>
              <a:xfrm rot="-10594719">
                <a:off x="1100228" y="4854235"/>
                <a:ext cx="153608" cy="70337"/>
              </a:xfrm>
              <a:custGeom>
                <a:avLst/>
                <a:gdLst/>
                <a:ahLst/>
                <a:cxnLst/>
                <a:rect l="l" t="t" r="r" b="b"/>
                <a:pathLst>
                  <a:path w="2638" h="1208" extrusionOk="0">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9"/>
              <p:cNvSpPr/>
              <p:nvPr/>
            </p:nvSpPr>
            <p:spPr>
              <a:xfrm rot="-10594719">
                <a:off x="909141" y="4699932"/>
                <a:ext cx="84956" cy="50657"/>
              </a:xfrm>
              <a:custGeom>
                <a:avLst/>
                <a:gdLst/>
                <a:ahLst/>
                <a:cxnLst/>
                <a:rect l="l" t="t" r="r" b="b"/>
                <a:pathLst>
                  <a:path w="1459" h="870" extrusionOk="0">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9"/>
              <p:cNvSpPr/>
              <p:nvPr/>
            </p:nvSpPr>
            <p:spPr>
              <a:xfrm rot="-10594719">
                <a:off x="661505" y="4790849"/>
                <a:ext cx="119253" cy="43961"/>
              </a:xfrm>
              <a:custGeom>
                <a:avLst/>
                <a:gdLst/>
                <a:ahLst/>
                <a:cxnLst/>
                <a:rect l="l" t="t" r="r" b="b"/>
                <a:pathLst>
                  <a:path w="2048" h="755" extrusionOk="0">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9"/>
              <p:cNvSpPr/>
              <p:nvPr/>
            </p:nvSpPr>
            <p:spPr>
              <a:xfrm rot="-10594719">
                <a:off x="716042" y="4640466"/>
                <a:ext cx="115642" cy="32548"/>
              </a:xfrm>
              <a:custGeom>
                <a:avLst/>
                <a:gdLst/>
                <a:ahLst/>
                <a:cxnLst/>
                <a:rect l="l" t="t" r="r" b="b"/>
                <a:pathLst>
                  <a:path w="1986" h="559" extrusionOk="0">
                    <a:moveTo>
                      <a:pt x="1210" y="0"/>
                    </a:moveTo>
                    <a:cubicBezTo>
                      <a:pt x="838" y="0"/>
                      <a:pt x="0" y="559"/>
                      <a:pt x="776" y="559"/>
                    </a:cubicBezTo>
                    <a:cubicBezTo>
                      <a:pt x="1148" y="559"/>
                      <a:pt x="198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9"/>
              <p:cNvSpPr/>
              <p:nvPr/>
            </p:nvSpPr>
            <p:spPr>
              <a:xfrm rot="-10594719">
                <a:off x="596313" y="4488004"/>
                <a:ext cx="97591" cy="45242"/>
              </a:xfrm>
              <a:custGeom>
                <a:avLst/>
                <a:gdLst/>
                <a:ahLst/>
                <a:cxnLst/>
                <a:rect l="l" t="t" r="r" b="b"/>
                <a:pathLst>
                  <a:path w="1676" h="777" extrusionOk="0">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9"/>
              <p:cNvSpPr/>
              <p:nvPr/>
            </p:nvSpPr>
            <p:spPr>
              <a:xfrm rot="-10594719">
                <a:off x="411673" y="4405110"/>
                <a:ext cx="113837" cy="32548"/>
              </a:xfrm>
              <a:custGeom>
                <a:avLst/>
                <a:gdLst/>
                <a:ahLst/>
                <a:cxnLst/>
                <a:rect l="l" t="t" r="r" b="b"/>
                <a:pathLst>
                  <a:path w="1955" h="559" extrusionOk="0">
                    <a:moveTo>
                      <a:pt x="1210" y="1"/>
                    </a:moveTo>
                    <a:cubicBezTo>
                      <a:pt x="807" y="1"/>
                      <a:pt x="0" y="559"/>
                      <a:pt x="745" y="559"/>
                    </a:cubicBezTo>
                    <a:cubicBezTo>
                      <a:pt x="1148" y="559"/>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9"/>
              <p:cNvSpPr/>
              <p:nvPr/>
            </p:nvSpPr>
            <p:spPr>
              <a:xfrm rot="-10594719">
                <a:off x="260348" y="4417234"/>
                <a:ext cx="95786" cy="45184"/>
              </a:xfrm>
              <a:custGeom>
                <a:avLst/>
                <a:gdLst/>
                <a:ahLst/>
                <a:cxnLst/>
                <a:rect l="l" t="t" r="r" b="b"/>
                <a:pathLst>
                  <a:path w="1645" h="776" extrusionOk="0">
                    <a:moveTo>
                      <a:pt x="869" y="0"/>
                    </a:moveTo>
                    <a:cubicBezTo>
                      <a:pt x="248" y="0"/>
                      <a:pt x="0" y="776"/>
                      <a:pt x="776" y="776"/>
                    </a:cubicBezTo>
                    <a:cubicBezTo>
                      <a:pt x="1396" y="776"/>
                      <a:pt x="1644"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9"/>
              <p:cNvSpPr/>
              <p:nvPr/>
            </p:nvSpPr>
            <p:spPr>
              <a:xfrm rot="-10594719">
                <a:off x="298549" y="4538806"/>
                <a:ext cx="92176" cy="38255"/>
              </a:xfrm>
              <a:custGeom>
                <a:avLst/>
                <a:gdLst/>
                <a:ahLst/>
                <a:cxnLst/>
                <a:rect l="l" t="t" r="r" b="b"/>
                <a:pathLst>
                  <a:path w="1583" h="657" extrusionOk="0">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9"/>
              <p:cNvSpPr/>
              <p:nvPr/>
            </p:nvSpPr>
            <p:spPr>
              <a:xfrm rot="-10594719">
                <a:off x="400126" y="4620999"/>
                <a:ext cx="95786" cy="46989"/>
              </a:xfrm>
              <a:custGeom>
                <a:avLst/>
                <a:gdLst/>
                <a:ahLst/>
                <a:cxnLst/>
                <a:rect l="l" t="t" r="r" b="b"/>
                <a:pathLst>
                  <a:path w="1645" h="807" extrusionOk="0">
                    <a:moveTo>
                      <a:pt x="869" y="0"/>
                    </a:moveTo>
                    <a:cubicBezTo>
                      <a:pt x="249" y="0"/>
                      <a:pt x="1" y="807"/>
                      <a:pt x="776" y="807"/>
                    </a:cubicBezTo>
                    <a:cubicBezTo>
                      <a:pt x="1397" y="807"/>
                      <a:pt x="1645"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9"/>
              <p:cNvSpPr/>
              <p:nvPr/>
            </p:nvSpPr>
            <p:spPr>
              <a:xfrm rot="-10594719">
                <a:off x="569542" y="4609361"/>
                <a:ext cx="93981" cy="32548"/>
              </a:xfrm>
              <a:custGeom>
                <a:avLst/>
                <a:gdLst/>
                <a:ahLst/>
                <a:cxnLst/>
                <a:rect l="l" t="t" r="r" b="b"/>
                <a:pathLst>
                  <a:path w="1614" h="559" extrusionOk="0">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9"/>
              <p:cNvSpPr/>
              <p:nvPr/>
            </p:nvSpPr>
            <p:spPr>
              <a:xfrm rot="-10594719">
                <a:off x="262558" y="4750610"/>
                <a:ext cx="176259" cy="32781"/>
              </a:xfrm>
              <a:custGeom>
                <a:avLst/>
                <a:gdLst/>
                <a:ahLst/>
                <a:cxnLst/>
                <a:rect l="l" t="t" r="r" b="b"/>
                <a:pathLst>
                  <a:path w="3027" h="563" extrusionOk="0">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9"/>
              <p:cNvSpPr/>
              <p:nvPr/>
            </p:nvSpPr>
            <p:spPr>
              <a:xfrm rot="-10594719">
                <a:off x="61020" y="4723690"/>
                <a:ext cx="93981" cy="47047"/>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9"/>
              <p:cNvSpPr/>
              <p:nvPr/>
            </p:nvSpPr>
            <p:spPr>
              <a:xfrm rot="-10594719">
                <a:off x="-30399" y="4853917"/>
                <a:ext cx="124260" cy="31792"/>
              </a:xfrm>
              <a:custGeom>
                <a:avLst/>
                <a:gdLst/>
                <a:ahLst/>
                <a:cxnLst/>
                <a:rect l="l" t="t" r="r" b="b"/>
                <a:pathLst>
                  <a:path w="2134" h="546" extrusionOk="0">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9"/>
              <p:cNvSpPr/>
              <p:nvPr/>
            </p:nvSpPr>
            <p:spPr>
              <a:xfrm rot="-10594719">
                <a:off x="111684" y="4611706"/>
                <a:ext cx="130083" cy="31035"/>
              </a:xfrm>
              <a:custGeom>
                <a:avLst/>
                <a:gdLst/>
                <a:ahLst/>
                <a:cxnLst/>
                <a:rect l="l" t="t" r="r" b="b"/>
                <a:pathLst>
                  <a:path w="2234" h="533" extrusionOk="0">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9"/>
              <p:cNvSpPr/>
              <p:nvPr/>
            </p:nvSpPr>
            <p:spPr>
              <a:xfrm rot="-10594719">
                <a:off x="86956" y="4479838"/>
                <a:ext cx="115701" cy="30743"/>
              </a:xfrm>
              <a:custGeom>
                <a:avLst/>
                <a:gdLst/>
                <a:ahLst/>
                <a:cxnLst/>
                <a:rect l="l" t="t" r="r" b="b"/>
                <a:pathLst>
                  <a:path w="1987" h="528" extrusionOk="0">
                    <a:moveTo>
                      <a:pt x="1211" y="1"/>
                    </a:moveTo>
                    <a:cubicBezTo>
                      <a:pt x="869" y="1"/>
                      <a:pt x="1" y="528"/>
                      <a:pt x="745" y="528"/>
                    </a:cubicBezTo>
                    <a:cubicBezTo>
                      <a:pt x="1118" y="528"/>
                      <a:pt x="198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9"/>
              <p:cNvSpPr/>
              <p:nvPr/>
            </p:nvSpPr>
            <p:spPr>
              <a:xfrm rot="-10594719">
                <a:off x="62376" y="4370819"/>
                <a:ext cx="90371" cy="41923"/>
              </a:xfrm>
              <a:custGeom>
                <a:avLst/>
                <a:gdLst/>
                <a:ahLst/>
                <a:cxnLst/>
                <a:rect l="l" t="t" r="r" b="b"/>
                <a:pathLst>
                  <a:path w="1552" h="720" extrusionOk="0">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9"/>
              <p:cNvSpPr/>
              <p:nvPr/>
            </p:nvSpPr>
            <p:spPr>
              <a:xfrm rot="-10594719">
                <a:off x="-212795" y="4459478"/>
                <a:ext cx="93981" cy="50599"/>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9"/>
              <p:cNvSpPr/>
              <p:nvPr/>
            </p:nvSpPr>
            <p:spPr>
              <a:xfrm rot="-10594719">
                <a:off x="-145853" y="4541382"/>
                <a:ext cx="112032" cy="69580"/>
              </a:xfrm>
              <a:custGeom>
                <a:avLst/>
                <a:gdLst/>
                <a:ahLst/>
                <a:cxnLst/>
                <a:rect l="l" t="t" r="r" b="b"/>
                <a:pathLst>
                  <a:path w="1924" h="1195" extrusionOk="0">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9"/>
              <p:cNvSpPr/>
              <p:nvPr/>
            </p:nvSpPr>
            <p:spPr>
              <a:xfrm rot="-10594719">
                <a:off x="-117570" y="4693484"/>
                <a:ext cx="106617" cy="28938"/>
              </a:xfrm>
              <a:custGeom>
                <a:avLst/>
                <a:gdLst/>
                <a:ahLst/>
                <a:cxnLst/>
                <a:rect l="l" t="t" r="r" b="b"/>
                <a:pathLst>
                  <a:path w="1831" h="497" extrusionOk="0">
                    <a:moveTo>
                      <a:pt x="1272" y="0"/>
                    </a:moveTo>
                    <a:cubicBezTo>
                      <a:pt x="1024" y="0"/>
                      <a:pt x="0" y="496"/>
                      <a:pt x="527" y="496"/>
                    </a:cubicBezTo>
                    <a:cubicBezTo>
                      <a:pt x="807" y="496"/>
                      <a:pt x="1830"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9"/>
              <p:cNvSpPr/>
              <p:nvPr/>
            </p:nvSpPr>
            <p:spPr>
              <a:xfrm rot="-10594719">
                <a:off x="-219900" y="4883379"/>
                <a:ext cx="128336" cy="46406"/>
              </a:xfrm>
              <a:custGeom>
                <a:avLst/>
                <a:gdLst/>
                <a:ahLst/>
                <a:cxnLst/>
                <a:rect l="l" t="t" r="r" b="b"/>
                <a:pathLst>
                  <a:path w="2204" h="797" extrusionOk="0">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9"/>
              <p:cNvSpPr/>
              <p:nvPr/>
            </p:nvSpPr>
            <p:spPr>
              <a:xfrm rot="-10594719">
                <a:off x="-435485" y="4915741"/>
                <a:ext cx="135557" cy="51705"/>
              </a:xfrm>
              <a:custGeom>
                <a:avLst/>
                <a:gdLst/>
                <a:ahLst/>
                <a:cxnLst/>
                <a:rect l="l" t="t" r="r" b="b"/>
                <a:pathLst>
                  <a:path w="2328" h="888" extrusionOk="0">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9"/>
              <p:cNvSpPr/>
              <p:nvPr/>
            </p:nvSpPr>
            <p:spPr>
              <a:xfrm rot="-10594719">
                <a:off x="-367530" y="4751000"/>
                <a:ext cx="106617" cy="44776"/>
              </a:xfrm>
              <a:custGeom>
                <a:avLst/>
                <a:gdLst/>
                <a:ahLst/>
                <a:cxnLst/>
                <a:rect l="l" t="t" r="r" b="b"/>
                <a:pathLst>
                  <a:path w="1831" h="769" extrusionOk="0">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9"/>
              <p:cNvSpPr/>
              <p:nvPr/>
            </p:nvSpPr>
            <p:spPr>
              <a:xfrm rot="-10594719">
                <a:off x="-335072" y="4573098"/>
                <a:ext cx="84956" cy="40060"/>
              </a:xfrm>
              <a:custGeom>
                <a:avLst/>
                <a:gdLst/>
                <a:ahLst/>
                <a:cxnLst/>
                <a:rect l="l" t="t" r="r" b="b"/>
                <a:pathLst>
                  <a:path w="1459" h="688" extrusionOk="0">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9"/>
              <p:cNvSpPr/>
              <p:nvPr/>
            </p:nvSpPr>
            <p:spPr>
              <a:xfrm rot="-10594719">
                <a:off x="-414983" y="4513806"/>
                <a:ext cx="77735" cy="47047"/>
              </a:xfrm>
              <a:custGeom>
                <a:avLst/>
                <a:gdLst/>
                <a:ahLst/>
                <a:cxnLst/>
                <a:rect l="l" t="t" r="r" b="b"/>
                <a:pathLst>
                  <a:path w="1335" h="808" extrusionOk="0">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9"/>
              <p:cNvSpPr/>
              <p:nvPr/>
            </p:nvSpPr>
            <p:spPr>
              <a:xfrm rot="-10594719">
                <a:off x="-638248" y="4580252"/>
                <a:ext cx="83500" cy="47862"/>
              </a:xfrm>
              <a:custGeom>
                <a:avLst/>
                <a:gdLst/>
                <a:ahLst/>
                <a:cxnLst/>
                <a:rect l="l" t="t" r="r" b="b"/>
                <a:pathLst>
                  <a:path w="1434" h="822" extrusionOk="0">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9"/>
              <p:cNvSpPr/>
              <p:nvPr/>
            </p:nvSpPr>
            <p:spPr>
              <a:xfrm rot="-10594719">
                <a:off x="-500255" y="4633121"/>
                <a:ext cx="108422" cy="58750"/>
              </a:xfrm>
              <a:custGeom>
                <a:avLst/>
                <a:gdLst/>
                <a:ahLst/>
                <a:cxnLst/>
                <a:rect l="l" t="t" r="r" b="b"/>
                <a:pathLst>
                  <a:path w="1862" h="1009" extrusionOk="0">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9"/>
              <p:cNvSpPr/>
              <p:nvPr/>
            </p:nvSpPr>
            <p:spPr>
              <a:xfrm rot="-10594719">
                <a:off x="-591684" y="4775174"/>
                <a:ext cx="79541" cy="47687"/>
              </a:xfrm>
              <a:custGeom>
                <a:avLst/>
                <a:gdLst/>
                <a:ahLst/>
                <a:cxnLst/>
                <a:rect l="l" t="t" r="r" b="b"/>
                <a:pathLst>
                  <a:path w="1366" h="819" extrusionOk="0">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9"/>
              <p:cNvSpPr/>
              <p:nvPr/>
            </p:nvSpPr>
            <p:spPr>
              <a:xfrm rot="-10594719">
                <a:off x="-638440" y="4931436"/>
                <a:ext cx="149997" cy="31035"/>
              </a:xfrm>
              <a:custGeom>
                <a:avLst/>
                <a:gdLst/>
                <a:ahLst/>
                <a:cxnLst/>
                <a:rect l="l" t="t" r="r" b="b"/>
                <a:pathLst>
                  <a:path w="2576" h="533" extrusionOk="0">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9"/>
              <p:cNvSpPr/>
              <p:nvPr/>
            </p:nvSpPr>
            <p:spPr>
              <a:xfrm rot="-10594719">
                <a:off x="-799362" y="4868291"/>
                <a:ext cx="115642" cy="30802"/>
              </a:xfrm>
              <a:custGeom>
                <a:avLst/>
                <a:gdLst/>
                <a:ahLst/>
                <a:cxnLst/>
                <a:rect l="l" t="t" r="r" b="b"/>
                <a:pathLst>
                  <a:path w="1986" h="529" extrusionOk="0">
                    <a:moveTo>
                      <a:pt x="1241" y="1"/>
                    </a:moveTo>
                    <a:cubicBezTo>
                      <a:pt x="869" y="1"/>
                      <a:pt x="0" y="528"/>
                      <a:pt x="776" y="528"/>
                    </a:cubicBezTo>
                    <a:cubicBezTo>
                      <a:pt x="1117" y="528"/>
                      <a:pt x="1985" y="1"/>
                      <a:pt x="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9"/>
              <p:cNvSpPr/>
              <p:nvPr/>
            </p:nvSpPr>
            <p:spPr>
              <a:xfrm rot="-10594719">
                <a:off x="-732763" y="4721604"/>
                <a:ext cx="113022" cy="51472"/>
              </a:xfrm>
              <a:custGeom>
                <a:avLst/>
                <a:gdLst/>
                <a:ahLst/>
                <a:cxnLst/>
                <a:rect l="l" t="t" r="r" b="b"/>
                <a:pathLst>
                  <a:path w="1941" h="884" extrusionOk="0">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9"/>
              <p:cNvSpPr/>
              <p:nvPr/>
            </p:nvSpPr>
            <p:spPr>
              <a:xfrm rot="-10594719">
                <a:off x="-778463" y="4637919"/>
                <a:ext cx="113837" cy="34354"/>
              </a:xfrm>
              <a:custGeom>
                <a:avLst/>
                <a:gdLst/>
                <a:ahLst/>
                <a:cxnLst/>
                <a:rect l="l" t="t" r="r" b="b"/>
                <a:pathLst>
                  <a:path w="1955" h="590" extrusionOk="0">
                    <a:moveTo>
                      <a:pt x="1179" y="0"/>
                    </a:moveTo>
                    <a:cubicBezTo>
                      <a:pt x="807" y="0"/>
                      <a:pt x="0" y="590"/>
                      <a:pt x="745" y="590"/>
                    </a:cubicBezTo>
                    <a:cubicBezTo>
                      <a:pt x="1117" y="590"/>
                      <a:pt x="1954" y="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9" name="Google Shape;4399;p49"/>
          <p:cNvGrpSpPr/>
          <p:nvPr/>
        </p:nvGrpSpPr>
        <p:grpSpPr>
          <a:xfrm rot="-10799883" flipH="1">
            <a:off x="-1195356" y="-924940"/>
            <a:ext cx="4843774" cy="2185315"/>
            <a:chOff x="5619200" y="4458200"/>
            <a:chExt cx="1647150" cy="742900"/>
          </a:xfrm>
        </p:grpSpPr>
        <p:sp>
          <p:nvSpPr>
            <p:cNvPr id="4400" name="Google Shape;4400;p49"/>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9"/>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9"/>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9"/>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9"/>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49"/>
          <p:cNvGrpSpPr/>
          <p:nvPr/>
        </p:nvGrpSpPr>
        <p:grpSpPr>
          <a:xfrm rot="-2452161">
            <a:off x="5263268" y="4452240"/>
            <a:ext cx="1019006" cy="1634773"/>
            <a:chOff x="2402100" y="3854125"/>
            <a:chExt cx="435600" cy="698825"/>
          </a:xfrm>
        </p:grpSpPr>
        <p:sp>
          <p:nvSpPr>
            <p:cNvPr id="4406" name="Google Shape;4406;p49"/>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9"/>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9"/>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9"/>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9"/>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9"/>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9"/>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9"/>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9"/>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9"/>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9"/>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9"/>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9"/>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49"/>
          <p:cNvGrpSpPr/>
          <p:nvPr/>
        </p:nvGrpSpPr>
        <p:grpSpPr>
          <a:xfrm rot="8607250">
            <a:off x="-672758" y="173948"/>
            <a:ext cx="1219989" cy="1925352"/>
            <a:chOff x="322650" y="2571325"/>
            <a:chExt cx="573100" cy="904450"/>
          </a:xfrm>
        </p:grpSpPr>
        <p:sp>
          <p:nvSpPr>
            <p:cNvPr id="4420" name="Google Shape;4420;p49"/>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9"/>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9"/>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9"/>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9"/>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9"/>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9"/>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9"/>
          <p:cNvGrpSpPr/>
          <p:nvPr/>
        </p:nvGrpSpPr>
        <p:grpSpPr>
          <a:xfrm rot="9764690">
            <a:off x="2589182" y="-1536019"/>
            <a:ext cx="1546779" cy="2481535"/>
            <a:chOff x="2402100" y="3854125"/>
            <a:chExt cx="435600" cy="698825"/>
          </a:xfrm>
        </p:grpSpPr>
        <p:sp>
          <p:nvSpPr>
            <p:cNvPr id="4428" name="Google Shape;4428;p49"/>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9"/>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9"/>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9"/>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9"/>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9"/>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9"/>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9"/>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9"/>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9"/>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9"/>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9"/>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9"/>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49"/>
          <p:cNvGrpSpPr/>
          <p:nvPr/>
        </p:nvGrpSpPr>
        <p:grpSpPr>
          <a:xfrm>
            <a:off x="952179" y="620766"/>
            <a:ext cx="548733" cy="498301"/>
            <a:chOff x="3652400" y="3788700"/>
            <a:chExt cx="700450" cy="636075"/>
          </a:xfrm>
        </p:grpSpPr>
        <p:sp>
          <p:nvSpPr>
            <p:cNvPr id="4442" name="Google Shape;4442;p49"/>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9"/>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9"/>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9"/>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9"/>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9"/>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9"/>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9"/>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9"/>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9"/>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9"/>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9"/>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9"/>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9"/>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9"/>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530067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457"/>
        <p:cNvGrpSpPr/>
        <p:nvPr/>
      </p:nvGrpSpPr>
      <p:grpSpPr>
        <a:xfrm>
          <a:off x="0" y="0"/>
          <a:ext cx="0" cy="0"/>
          <a:chOff x="0" y="0"/>
          <a:chExt cx="0" cy="0"/>
        </a:xfrm>
      </p:grpSpPr>
      <p:sp>
        <p:nvSpPr>
          <p:cNvPr id="4458" name="Google Shape;4458;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TW"/>
              <a:t>‹#›</a:t>
            </a:fld>
            <a:endParaRPr>
              <a:solidFill>
                <a:schemeClr val="dk1"/>
              </a:solidFill>
            </a:endParaRPr>
          </a:p>
        </p:txBody>
      </p:sp>
      <p:grpSp>
        <p:nvGrpSpPr>
          <p:cNvPr id="4459" name="Google Shape;4459;p50"/>
          <p:cNvGrpSpPr/>
          <p:nvPr/>
        </p:nvGrpSpPr>
        <p:grpSpPr>
          <a:xfrm rot="10800000" flipH="1">
            <a:off x="4571990" y="-432411"/>
            <a:ext cx="5995306" cy="3699551"/>
            <a:chOff x="4178350" y="2375050"/>
            <a:chExt cx="938350" cy="515775"/>
          </a:xfrm>
        </p:grpSpPr>
        <p:sp>
          <p:nvSpPr>
            <p:cNvPr id="4460" name="Google Shape;4460;p50"/>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0"/>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0"/>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0"/>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0"/>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0"/>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0"/>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7" name="Google Shape;4467;p50"/>
          <p:cNvSpPr txBox="1">
            <a:spLocks noGrp="1"/>
          </p:cNvSpPr>
          <p:nvPr>
            <p:ph type="title"/>
          </p:nvPr>
        </p:nvSpPr>
        <p:spPr>
          <a:xfrm>
            <a:off x="5953125" y="526350"/>
            <a:ext cx="2476800" cy="409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sz="3200" b="1"/>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grpSp>
        <p:nvGrpSpPr>
          <p:cNvPr id="4468" name="Google Shape;4468;p50"/>
          <p:cNvGrpSpPr/>
          <p:nvPr/>
        </p:nvGrpSpPr>
        <p:grpSpPr>
          <a:xfrm>
            <a:off x="-1130481" y="4057287"/>
            <a:ext cx="4742310" cy="2138883"/>
            <a:chOff x="5619200" y="4458200"/>
            <a:chExt cx="1647150" cy="742900"/>
          </a:xfrm>
        </p:grpSpPr>
        <p:sp>
          <p:nvSpPr>
            <p:cNvPr id="4469" name="Google Shape;4469;p50"/>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0"/>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0"/>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0"/>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0"/>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50"/>
          <p:cNvGrpSpPr/>
          <p:nvPr/>
        </p:nvGrpSpPr>
        <p:grpSpPr>
          <a:xfrm rot="2025103">
            <a:off x="3868157" y="4340549"/>
            <a:ext cx="1166943" cy="1841636"/>
            <a:chOff x="322650" y="2571325"/>
            <a:chExt cx="573100" cy="904450"/>
          </a:xfrm>
        </p:grpSpPr>
        <p:sp>
          <p:nvSpPr>
            <p:cNvPr id="4475" name="Google Shape;4475;p50"/>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0"/>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0"/>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0"/>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0"/>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0"/>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0"/>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2" name="Google Shape;4482;p50"/>
          <p:cNvGrpSpPr/>
          <p:nvPr/>
        </p:nvGrpSpPr>
        <p:grpSpPr>
          <a:xfrm>
            <a:off x="4347838" y="95238"/>
            <a:ext cx="700450" cy="636075"/>
            <a:chOff x="3652400" y="3788700"/>
            <a:chExt cx="700450" cy="636075"/>
          </a:xfrm>
        </p:grpSpPr>
        <p:sp>
          <p:nvSpPr>
            <p:cNvPr id="4483" name="Google Shape;4483;p50"/>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0"/>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0"/>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0"/>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0"/>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0"/>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0"/>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0"/>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0"/>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0"/>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0"/>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0"/>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0"/>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0"/>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0"/>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50"/>
          <p:cNvGrpSpPr/>
          <p:nvPr/>
        </p:nvGrpSpPr>
        <p:grpSpPr>
          <a:xfrm>
            <a:off x="-210841" y="2666472"/>
            <a:ext cx="1039446" cy="2836051"/>
            <a:chOff x="10084800" y="4174013"/>
            <a:chExt cx="585175" cy="1594900"/>
          </a:xfrm>
        </p:grpSpPr>
        <p:sp>
          <p:nvSpPr>
            <p:cNvPr id="4499" name="Google Shape;4499;p50"/>
            <p:cNvSpPr/>
            <p:nvPr/>
          </p:nvSpPr>
          <p:spPr>
            <a:xfrm>
              <a:off x="10201075" y="4663100"/>
              <a:ext cx="103750" cy="217325"/>
            </a:xfrm>
            <a:custGeom>
              <a:avLst/>
              <a:gdLst/>
              <a:ahLst/>
              <a:cxnLst/>
              <a:rect l="l" t="t" r="r" b="b"/>
              <a:pathLst>
                <a:path w="4150" h="8693" extrusionOk="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0" name="Google Shape;4500;p50"/>
            <p:cNvGrpSpPr/>
            <p:nvPr/>
          </p:nvGrpSpPr>
          <p:grpSpPr>
            <a:xfrm>
              <a:off x="10084800" y="4174013"/>
              <a:ext cx="585175" cy="1594900"/>
              <a:chOff x="1833925" y="1604075"/>
              <a:chExt cx="585175" cy="1594900"/>
            </a:xfrm>
          </p:grpSpPr>
          <p:sp>
            <p:nvSpPr>
              <p:cNvPr id="4501" name="Google Shape;4501;p50"/>
              <p:cNvSpPr/>
              <p:nvPr/>
            </p:nvSpPr>
            <p:spPr>
              <a:xfrm>
                <a:off x="2027925" y="1604075"/>
                <a:ext cx="134950" cy="358975"/>
              </a:xfrm>
              <a:custGeom>
                <a:avLst/>
                <a:gdLst/>
                <a:ahLst/>
                <a:cxnLst/>
                <a:rect l="l" t="t" r="r" b="b"/>
                <a:pathLst>
                  <a:path w="5398" h="14359" extrusionOk="0">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0"/>
              <p:cNvSpPr/>
              <p:nvPr/>
            </p:nvSpPr>
            <p:spPr>
              <a:xfrm>
                <a:off x="1884475" y="1870300"/>
                <a:ext cx="202725" cy="108300"/>
              </a:xfrm>
              <a:custGeom>
                <a:avLst/>
                <a:gdLst/>
                <a:ahLst/>
                <a:cxnLst/>
                <a:rect l="l" t="t" r="r" b="b"/>
                <a:pathLst>
                  <a:path w="8109" h="4332" extrusionOk="0">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0"/>
              <p:cNvSpPr/>
              <p:nvPr/>
            </p:nvSpPr>
            <p:spPr>
              <a:xfrm>
                <a:off x="2086025" y="1908300"/>
                <a:ext cx="295550" cy="250075"/>
              </a:xfrm>
              <a:custGeom>
                <a:avLst/>
                <a:gdLst/>
                <a:ahLst/>
                <a:cxnLst/>
                <a:rect l="l" t="t" r="r" b="b"/>
                <a:pathLst>
                  <a:path w="11822" h="10003" extrusionOk="0">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0"/>
              <p:cNvSpPr/>
              <p:nvPr/>
            </p:nvSpPr>
            <p:spPr>
              <a:xfrm>
                <a:off x="2085050" y="2026925"/>
                <a:ext cx="159325" cy="134975"/>
              </a:xfrm>
              <a:custGeom>
                <a:avLst/>
                <a:gdLst/>
                <a:ahLst/>
                <a:cxnLst/>
                <a:rect l="l" t="t" r="r" b="b"/>
                <a:pathLst>
                  <a:path w="6373" h="5399" extrusionOk="0">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0"/>
              <p:cNvSpPr/>
              <p:nvPr/>
            </p:nvSpPr>
            <p:spPr>
              <a:xfrm>
                <a:off x="1884125" y="1950475"/>
                <a:ext cx="191100" cy="386625"/>
              </a:xfrm>
              <a:custGeom>
                <a:avLst/>
                <a:gdLst/>
                <a:ahLst/>
                <a:cxnLst/>
                <a:rect l="l" t="t" r="r" b="b"/>
                <a:pathLst>
                  <a:path w="7644" h="15465" extrusionOk="0">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0"/>
              <p:cNvSpPr/>
              <p:nvPr/>
            </p:nvSpPr>
            <p:spPr>
              <a:xfrm>
                <a:off x="2047325" y="1954175"/>
                <a:ext cx="256350" cy="1244800"/>
              </a:xfrm>
              <a:custGeom>
                <a:avLst/>
                <a:gdLst/>
                <a:ahLst/>
                <a:cxnLst/>
                <a:rect l="l" t="t" r="r" b="b"/>
                <a:pathLst>
                  <a:path w="10254" h="49792" extrusionOk="0">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0"/>
              <p:cNvSpPr/>
              <p:nvPr/>
            </p:nvSpPr>
            <p:spPr>
              <a:xfrm>
                <a:off x="2075975" y="2144550"/>
                <a:ext cx="192150" cy="415100"/>
              </a:xfrm>
              <a:custGeom>
                <a:avLst/>
                <a:gdLst/>
                <a:ahLst/>
                <a:cxnLst/>
                <a:rect l="l" t="t" r="r" b="b"/>
                <a:pathLst>
                  <a:path w="7686" h="16604" extrusionOk="0">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0"/>
              <p:cNvSpPr/>
              <p:nvPr/>
            </p:nvSpPr>
            <p:spPr>
              <a:xfrm>
                <a:off x="2077275" y="2314125"/>
                <a:ext cx="115650" cy="243800"/>
              </a:xfrm>
              <a:custGeom>
                <a:avLst/>
                <a:gdLst/>
                <a:ahLst/>
                <a:cxnLst/>
                <a:rect l="l" t="t" r="r" b="b"/>
                <a:pathLst>
                  <a:path w="4626" h="9752" extrusionOk="0">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0"/>
              <p:cNvSpPr/>
              <p:nvPr/>
            </p:nvSpPr>
            <p:spPr>
              <a:xfrm>
                <a:off x="1833925" y="2362025"/>
                <a:ext cx="281650" cy="341550"/>
              </a:xfrm>
              <a:custGeom>
                <a:avLst/>
                <a:gdLst/>
                <a:ahLst/>
                <a:cxnLst/>
                <a:rect l="l" t="t" r="r" b="b"/>
                <a:pathLst>
                  <a:path w="11266" h="13662" extrusionOk="0">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0"/>
              <p:cNvSpPr/>
              <p:nvPr/>
            </p:nvSpPr>
            <p:spPr>
              <a:xfrm>
                <a:off x="1944625" y="2496250"/>
                <a:ext cx="165325" cy="203425"/>
              </a:xfrm>
              <a:custGeom>
                <a:avLst/>
                <a:gdLst/>
                <a:ahLst/>
                <a:cxnLst/>
                <a:rect l="l" t="t" r="r" b="b"/>
                <a:pathLst>
                  <a:path w="6613" h="8137" extrusionOk="0">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0"/>
              <p:cNvSpPr/>
              <p:nvPr/>
            </p:nvSpPr>
            <p:spPr>
              <a:xfrm>
                <a:off x="2157425" y="2486025"/>
                <a:ext cx="261675" cy="438775"/>
              </a:xfrm>
              <a:custGeom>
                <a:avLst/>
                <a:gdLst/>
                <a:ahLst/>
                <a:cxnLst/>
                <a:rect l="l" t="t" r="r" b="b"/>
                <a:pathLst>
                  <a:path w="10467" h="17551" extrusionOk="0">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0"/>
              <p:cNvSpPr/>
              <p:nvPr/>
            </p:nvSpPr>
            <p:spPr>
              <a:xfrm>
                <a:off x="1912550" y="2653825"/>
                <a:ext cx="256550" cy="268300"/>
              </a:xfrm>
              <a:custGeom>
                <a:avLst/>
                <a:gdLst/>
                <a:ahLst/>
                <a:cxnLst/>
                <a:rect l="l" t="t" r="r" b="b"/>
                <a:pathLst>
                  <a:path w="10262" h="10732" extrusionOk="0">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0"/>
              <p:cNvSpPr/>
              <p:nvPr/>
            </p:nvSpPr>
            <p:spPr>
              <a:xfrm>
                <a:off x="1997875" y="2774225"/>
                <a:ext cx="169450" cy="146250"/>
              </a:xfrm>
              <a:custGeom>
                <a:avLst/>
                <a:gdLst/>
                <a:ahLst/>
                <a:cxnLst/>
                <a:rect l="l" t="t" r="r" b="b"/>
                <a:pathLst>
                  <a:path w="6778" h="5850" extrusionOk="0">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065207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514"/>
        <p:cNvGrpSpPr/>
        <p:nvPr/>
      </p:nvGrpSpPr>
      <p:grpSpPr>
        <a:xfrm>
          <a:off x="0" y="0"/>
          <a:ext cx="0" cy="0"/>
          <a:chOff x="0" y="0"/>
          <a:chExt cx="0" cy="0"/>
        </a:xfrm>
      </p:grpSpPr>
      <p:sp>
        <p:nvSpPr>
          <p:cNvPr id="4515" name="Google Shape;4515;p51"/>
          <p:cNvSpPr txBox="1">
            <a:spLocks noGrp="1"/>
          </p:cNvSpPr>
          <p:nvPr>
            <p:ph type="title"/>
          </p:nvPr>
        </p:nvSpPr>
        <p:spPr>
          <a:xfrm>
            <a:off x="714300" y="1757163"/>
            <a:ext cx="31098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3700"/>
              <a:buNone/>
              <a:defRPr sz="3700" b="1"/>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endParaRPr/>
          </a:p>
        </p:txBody>
      </p:sp>
      <p:sp>
        <p:nvSpPr>
          <p:cNvPr id="4516" name="Google Shape;4516;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TW"/>
              <a:t>‹#›</a:t>
            </a:fld>
            <a:endParaRPr>
              <a:solidFill>
                <a:schemeClr val="dk1"/>
              </a:solidFill>
            </a:endParaRPr>
          </a:p>
        </p:txBody>
      </p:sp>
      <p:grpSp>
        <p:nvGrpSpPr>
          <p:cNvPr id="4517" name="Google Shape;4517;p51"/>
          <p:cNvGrpSpPr/>
          <p:nvPr/>
        </p:nvGrpSpPr>
        <p:grpSpPr>
          <a:xfrm rot="10800000" flipH="1">
            <a:off x="1513733" y="-704506"/>
            <a:ext cx="6608366" cy="2210425"/>
            <a:chOff x="5619200" y="4458200"/>
            <a:chExt cx="1647150" cy="742900"/>
          </a:xfrm>
        </p:grpSpPr>
        <p:sp>
          <p:nvSpPr>
            <p:cNvPr id="4518" name="Google Shape;4518;p51"/>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1"/>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1"/>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1"/>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1"/>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3" name="Google Shape;4523;p51"/>
          <p:cNvSpPr/>
          <p:nvPr/>
        </p:nvSpPr>
        <p:spPr>
          <a:xfrm rot="-10000102">
            <a:off x="7637339" y="-195273"/>
            <a:ext cx="2002471" cy="1790385"/>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4" name="Google Shape;4524;p51"/>
          <p:cNvGrpSpPr/>
          <p:nvPr/>
        </p:nvGrpSpPr>
        <p:grpSpPr>
          <a:xfrm>
            <a:off x="-738087" y="3748295"/>
            <a:ext cx="6319506" cy="2428630"/>
            <a:chOff x="4178350" y="2375050"/>
            <a:chExt cx="938350" cy="515775"/>
          </a:xfrm>
        </p:grpSpPr>
        <p:sp>
          <p:nvSpPr>
            <p:cNvPr id="4525" name="Google Shape;4525;p51"/>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1"/>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1"/>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1"/>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1"/>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1"/>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1"/>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51"/>
          <p:cNvGrpSpPr/>
          <p:nvPr/>
        </p:nvGrpSpPr>
        <p:grpSpPr>
          <a:xfrm rot="-1665452" flipH="1">
            <a:off x="4128258" y="3652658"/>
            <a:ext cx="2662557" cy="2828652"/>
            <a:chOff x="4159600" y="887163"/>
            <a:chExt cx="1265600" cy="1344550"/>
          </a:xfrm>
        </p:grpSpPr>
        <p:sp>
          <p:nvSpPr>
            <p:cNvPr id="4533" name="Google Shape;4533;p51"/>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1"/>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1"/>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1"/>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1"/>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1"/>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1"/>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1"/>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51"/>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1"/>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1"/>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1"/>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1"/>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1"/>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1"/>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1"/>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1"/>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1"/>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1"/>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1"/>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1"/>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1"/>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1"/>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1"/>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1"/>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1"/>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1"/>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1"/>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51"/>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51"/>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1"/>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1"/>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1"/>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1"/>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51"/>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51"/>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1"/>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1"/>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1"/>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1"/>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51"/>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51"/>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1"/>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1"/>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1"/>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1"/>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1"/>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1"/>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1"/>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1"/>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1"/>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1"/>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1"/>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1"/>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1"/>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1"/>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1"/>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1"/>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1"/>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1"/>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1"/>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1"/>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51"/>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1"/>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1"/>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1"/>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1"/>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1"/>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1"/>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1"/>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1"/>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1"/>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1"/>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51"/>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51"/>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1"/>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1"/>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1"/>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1"/>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1"/>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1"/>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1"/>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1"/>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1"/>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1"/>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1"/>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51"/>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1"/>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1"/>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1"/>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1"/>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1"/>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1"/>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1"/>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1"/>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1"/>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1"/>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1"/>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51"/>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1"/>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1"/>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1"/>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1"/>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1"/>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1"/>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51"/>
          <p:cNvGrpSpPr/>
          <p:nvPr/>
        </p:nvGrpSpPr>
        <p:grpSpPr>
          <a:xfrm rot="7513056">
            <a:off x="-362163" y="-767833"/>
            <a:ext cx="1219972" cy="1925325"/>
            <a:chOff x="322650" y="2571325"/>
            <a:chExt cx="573100" cy="904450"/>
          </a:xfrm>
        </p:grpSpPr>
        <p:sp>
          <p:nvSpPr>
            <p:cNvPr id="4639" name="Google Shape;4639;p51"/>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1"/>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1"/>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1"/>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51"/>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1"/>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1"/>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51"/>
          <p:cNvGrpSpPr/>
          <p:nvPr/>
        </p:nvGrpSpPr>
        <p:grpSpPr>
          <a:xfrm rot="-9626360">
            <a:off x="1195526" y="-962928"/>
            <a:ext cx="1102906" cy="1769527"/>
            <a:chOff x="2402100" y="3854125"/>
            <a:chExt cx="435600" cy="698825"/>
          </a:xfrm>
        </p:grpSpPr>
        <p:sp>
          <p:nvSpPr>
            <p:cNvPr id="4647" name="Google Shape;4647;p51"/>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1"/>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1"/>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1"/>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1"/>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1"/>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1"/>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1"/>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1"/>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1"/>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1"/>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1"/>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1"/>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51"/>
          <p:cNvGrpSpPr/>
          <p:nvPr/>
        </p:nvGrpSpPr>
        <p:grpSpPr>
          <a:xfrm>
            <a:off x="7064729" y="4104591"/>
            <a:ext cx="548733" cy="498301"/>
            <a:chOff x="3652400" y="3788700"/>
            <a:chExt cx="700450" cy="636075"/>
          </a:xfrm>
        </p:grpSpPr>
        <p:sp>
          <p:nvSpPr>
            <p:cNvPr id="4661" name="Google Shape;4661;p51"/>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1"/>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1"/>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1"/>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1"/>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1"/>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1"/>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1"/>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1"/>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1"/>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1"/>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1"/>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1"/>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1"/>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1"/>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51"/>
          <p:cNvGrpSpPr/>
          <p:nvPr/>
        </p:nvGrpSpPr>
        <p:grpSpPr>
          <a:xfrm rot="-1969473">
            <a:off x="8258770" y="3864658"/>
            <a:ext cx="1102925" cy="1769499"/>
            <a:chOff x="2402100" y="3854125"/>
            <a:chExt cx="435600" cy="698825"/>
          </a:xfrm>
        </p:grpSpPr>
        <p:sp>
          <p:nvSpPr>
            <p:cNvPr id="4677" name="Google Shape;4677;p51"/>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1"/>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1"/>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1"/>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1"/>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1"/>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51"/>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1"/>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1"/>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1"/>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1"/>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1"/>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1"/>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51"/>
          <p:cNvGrpSpPr/>
          <p:nvPr/>
        </p:nvGrpSpPr>
        <p:grpSpPr>
          <a:xfrm rot="-1802793">
            <a:off x="-3074" y="3078487"/>
            <a:ext cx="1039447" cy="2836089"/>
            <a:chOff x="10084800" y="4174013"/>
            <a:chExt cx="585175" cy="1594900"/>
          </a:xfrm>
        </p:grpSpPr>
        <p:sp>
          <p:nvSpPr>
            <p:cNvPr id="4691" name="Google Shape;4691;p51"/>
            <p:cNvSpPr/>
            <p:nvPr/>
          </p:nvSpPr>
          <p:spPr>
            <a:xfrm>
              <a:off x="10201075" y="4663100"/>
              <a:ext cx="103750" cy="217325"/>
            </a:xfrm>
            <a:custGeom>
              <a:avLst/>
              <a:gdLst/>
              <a:ahLst/>
              <a:cxnLst/>
              <a:rect l="l" t="t" r="r" b="b"/>
              <a:pathLst>
                <a:path w="4150" h="8693" extrusionOk="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2" name="Google Shape;4692;p51"/>
            <p:cNvGrpSpPr/>
            <p:nvPr/>
          </p:nvGrpSpPr>
          <p:grpSpPr>
            <a:xfrm>
              <a:off x="10084800" y="4174013"/>
              <a:ext cx="585175" cy="1594900"/>
              <a:chOff x="1833925" y="1604075"/>
              <a:chExt cx="585175" cy="1594900"/>
            </a:xfrm>
          </p:grpSpPr>
          <p:sp>
            <p:nvSpPr>
              <p:cNvPr id="4693" name="Google Shape;4693;p51"/>
              <p:cNvSpPr/>
              <p:nvPr/>
            </p:nvSpPr>
            <p:spPr>
              <a:xfrm>
                <a:off x="2027925" y="1604075"/>
                <a:ext cx="134950" cy="358975"/>
              </a:xfrm>
              <a:custGeom>
                <a:avLst/>
                <a:gdLst/>
                <a:ahLst/>
                <a:cxnLst/>
                <a:rect l="l" t="t" r="r" b="b"/>
                <a:pathLst>
                  <a:path w="5398" h="14359" extrusionOk="0">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51"/>
              <p:cNvSpPr/>
              <p:nvPr/>
            </p:nvSpPr>
            <p:spPr>
              <a:xfrm>
                <a:off x="1884475" y="1870300"/>
                <a:ext cx="202725" cy="108300"/>
              </a:xfrm>
              <a:custGeom>
                <a:avLst/>
                <a:gdLst/>
                <a:ahLst/>
                <a:cxnLst/>
                <a:rect l="l" t="t" r="r" b="b"/>
                <a:pathLst>
                  <a:path w="8109" h="4332" extrusionOk="0">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51"/>
              <p:cNvSpPr/>
              <p:nvPr/>
            </p:nvSpPr>
            <p:spPr>
              <a:xfrm>
                <a:off x="2086025" y="1908300"/>
                <a:ext cx="295550" cy="250075"/>
              </a:xfrm>
              <a:custGeom>
                <a:avLst/>
                <a:gdLst/>
                <a:ahLst/>
                <a:cxnLst/>
                <a:rect l="l" t="t" r="r" b="b"/>
                <a:pathLst>
                  <a:path w="11822" h="10003" extrusionOk="0">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1"/>
              <p:cNvSpPr/>
              <p:nvPr/>
            </p:nvSpPr>
            <p:spPr>
              <a:xfrm>
                <a:off x="2085050" y="2026925"/>
                <a:ext cx="159325" cy="134975"/>
              </a:xfrm>
              <a:custGeom>
                <a:avLst/>
                <a:gdLst/>
                <a:ahLst/>
                <a:cxnLst/>
                <a:rect l="l" t="t" r="r" b="b"/>
                <a:pathLst>
                  <a:path w="6373" h="5399" extrusionOk="0">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1"/>
              <p:cNvSpPr/>
              <p:nvPr/>
            </p:nvSpPr>
            <p:spPr>
              <a:xfrm>
                <a:off x="1884125" y="1950475"/>
                <a:ext cx="191100" cy="386625"/>
              </a:xfrm>
              <a:custGeom>
                <a:avLst/>
                <a:gdLst/>
                <a:ahLst/>
                <a:cxnLst/>
                <a:rect l="l" t="t" r="r" b="b"/>
                <a:pathLst>
                  <a:path w="7644" h="15465" extrusionOk="0">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1"/>
              <p:cNvSpPr/>
              <p:nvPr/>
            </p:nvSpPr>
            <p:spPr>
              <a:xfrm>
                <a:off x="2047325" y="1954175"/>
                <a:ext cx="256350" cy="1244800"/>
              </a:xfrm>
              <a:custGeom>
                <a:avLst/>
                <a:gdLst/>
                <a:ahLst/>
                <a:cxnLst/>
                <a:rect l="l" t="t" r="r" b="b"/>
                <a:pathLst>
                  <a:path w="10254" h="49792" extrusionOk="0">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1"/>
              <p:cNvSpPr/>
              <p:nvPr/>
            </p:nvSpPr>
            <p:spPr>
              <a:xfrm>
                <a:off x="2075975" y="2144550"/>
                <a:ext cx="192150" cy="415100"/>
              </a:xfrm>
              <a:custGeom>
                <a:avLst/>
                <a:gdLst/>
                <a:ahLst/>
                <a:cxnLst/>
                <a:rect l="l" t="t" r="r" b="b"/>
                <a:pathLst>
                  <a:path w="7686" h="16604" extrusionOk="0">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1"/>
              <p:cNvSpPr/>
              <p:nvPr/>
            </p:nvSpPr>
            <p:spPr>
              <a:xfrm>
                <a:off x="2077275" y="2314125"/>
                <a:ext cx="115650" cy="243800"/>
              </a:xfrm>
              <a:custGeom>
                <a:avLst/>
                <a:gdLst/>
                <a:ahLst/>
                <a:cxnLst/>
                <a:rect l="l" t="t" r="r" b="b"/>
                <a:pathLst>
                  <a:path w="4626" h="9752" extrusionOk="0">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1"/>
              <p:cNvSpPr/>
              <p:nvPr/>
            </p:nvSpPr>
            <p:spPr>
              <a:xfrm>
                <a:off x="1833925" y="2362025"/>
                <a:ext cx="281650" cy="341550"/>
              </a:xfrm>
              <a:custGeom>
                <a:avLst/>
                <a:gdLst/>
                <a:ahLst/>
                <a:cxnLst/>
                <a:rect l="l" t="t" r="r" b="b"/>
                <a:pathLst>
                  <a:path w="11266" h="13662" extrusionOk="0">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1"/>
              <p:cNvSpPr/>
              <p:nvPr/>
            </p:nvSpPr>
            <p:spPr>
              <a:xfrm>
                <a:off x="1944625" y="2496250"/>
                <a:ext cx="165325" cy="203425"/>
              </a:xfrm>
              <a:custGeom>
                <a:avLst/>
                <a:gdLst/>
                <a:ahLst/>
                <a:cxnLst/>
                <a:rect l="l" t="t" r="r" b="b"/>
                <a:pathLst>
                  <a:path w="6613" h="8137" extrusionOk="0">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51"/>
              <p:cNvSpPr/>
              <p:nvPr/>
            </p:nvSpPr>
            <p:spPr>
              <a:xfrm>
                <a:off x="2157425" y="2486025"/>
                <a:ext cx="261675" cy="438775"/>
              </a:xfrm>
              <a:custGeom>
                <a:avLst/>
                <a:gdLst/>
                <a:ahLst/>
                <a:cxnLst/>
                <a:rect l="l" t="t" r="r" b="b"/>
                <a:pathLst>
                  <a:path w="10467" h="17551" extrusionOk="0">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1"/>
              <p:cNvSpPr/>
              <p:nvPr/>
            </p:nvSpPr>
            <p:spPr>
              <a:xfrm>
                <a:off x="1912550" y="2653825"/>
                <a:ext cx="256550" cy="268300"/>
              </a:xfrm>
              <a:custGeom>
                <a:avLst/>
                <a:gdLst/>
                <a:ahLst/>
                <a:cxnLst/>
                <a:rect l="l" t="t" r="r" b="b"/>
                <a:pathLst>
                  <a:path w="10262" h="10732" extrusionOk="0">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1"/>
              <p:cNvSpPr/>
              <p:nvPr/>
            </p:nvSpPr>
            <p:spPr>
              <a:xfrm>
                <a:off x="1997875" y="2774225"/>
                <a:ext cx="169450" cy="146250"/>
              </a:xfrm>
              <a:custGeom>
                <a:avLst/>
                <a:gdLst/>
                <a:ahLst/>
                <a:cxnLst/>
                <a:rect l="l" t="t" r="r" b="b"/>
                <a:pathLst>
                  <a:path w="6778" h="5850" extrusionOk="0">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6" name="Google Shape;4706;p51"/>
          <p:cNvGrpSpPr/>
          <p:nvPr/>
        </p:nvGrpSpPr>
        <p:grpSpPr>
          <a:xfrm>
            <a:off x="8498988" y="2757794"/>
            <a:ext cx="846716" cy="1493480"/>
            <a:chOff x="2797700" y="3217325"/>
            <a:chExt cx="682725" cy="1204225"/>
          </a:xfrm>
        </p:grpSpPr>
        <p:sp>
          <p:nvSpPr>
            <p:cNvPr id="4707" name="Google Shape;4707;p51"/>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1"/>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1"/>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1"/>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1"/>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1"/>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1"/>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4" name="Google Shape;4714;p51"/>
          <p:cNvSpPr/>
          <p:nvPr/>
        </p:nvSpPr>
        <p:spPr>
          <a:xfrm>
            <a:off x="4934550" y="735288"/>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1"/>
          <p:cNvSpPr/>
          <p:nvPr/>
        </p:nvSpPr>
        <p:spPr>
          <a:xfrm>
            <a:off x="7695088" y="4804250"/>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1"/>
          <p:cNvSpPr txBox="1">
            <a:spLocks noGrp="1"/>
          </p:cNvSpPr>
          <p:nvPr>
            <p:ph type="subTitle" idx="1"/>
          </p:nvPr>
        </p:nvSpPr>
        <p:spPr>
          <a:xfrm>
            <a:off x="4572000" y="1928425"/>
            <a:ext cx="3857700" cy="113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17439379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717"/>
        <p:cNvGrpSpPr/>
        <p:nvPr/>
      </p:nvGrpSpPr>
      <p:grpSpPr>
        <a:xfrm>
          <a:off x="0" y="0"/>
          <a:ext cx="0" cy="0"/>
          <a:chOff x="0" y="0"/>
          <a:chExt cx="0" cy="0"/>
        </a:xfrm>
      </p:grpSpPr>
      <p:sp>
        <p:nvSpPr>
          <p:cNvPr id="4718" name="Google Shape;4718;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TW"/>
              <a:t>‹#›</a:t>
            </a:fld>
            <a:endParaRPr>
              <a:solidFill>
                <a:schemeClr val="dk1"/>
              </a:solidFill>
            </a:endParaRPr>
          </a:p>
        </p:txBody>
      </p:sp>
      <p:sp>
        <p:nvSpPr>
          <p:cNvPr id="4719" name="Google Shape;4719;p52"/>
          <p:cNvSpPr/>
          <p:nvPr/>
        </p:nvSpPr>
        <p:spPr>
          <a:xfrm>
            <a:off x="-1084580" y="4602903"/>
            <a:ext cx="2869524" cy="2800388"/>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2"/>
          <p:cNvSpPr txBox="1">
            <a:spLocks noGrp="1"/>
          </p:cNvSpPr>
          <p:nvPr>
            <p:ph type="title"/>
          </p:nvPr>
        </p:nvSpPr>
        <p:spPr>
          <a:xfrm>
            <a:off x="714300" y="546402"/>
            <a:ext cx="771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721" name="Google Shape;4721;p52"/>
          <p:cNvGrpSpPr/>
          <p:nvPr/>
        </p:nvGrpSpPr>
        <p:grpSpPr>
          <a:xfrm rot="10800000">
            <a:off x="6628389" y="-463013"/>
            <a:ext cx="4494673" cy="1629078"/>
            <a:chOff x="-1068128" y="3996204"/>
            <a:chExt cx="3672418" cy="1331055"/>
          </a:xfrm>
        </p:grpSpPr>
        <p:sp>
          <p:nvSpPr>
            <p:cNvPr id="4722" name="Google Shape;4722;p52"/>
            <p:cNvSpPr/>
            <p:nvPr/>
          </p:nvSpPr>
          <p:spPr>
            <a:xfrm rot="-10594719">
              <a:off x="-1038001" y="4102993"/>
              <a:ext cx="3612164" cy="1117479"/>
            </a:xfrm>
            <a:custGeom>
              <a:avLst/>
              <a:gdLst/>
              <a:ahLst/>
              <a:cxnLst/>
              <a:rect l="l" t="t" r="r" b="b"/>
              <a:pathLst>
                <a:path w="62034" h="19192" extrusionOk="0">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3" name="Google Shape;4723;p52"/>
            <p:cNvGrpSpPr/>
            <p:nvPr/>
          </p:nvGrpSpPr>
          <p:grpSpPr>
            <a:xfrm>
              <a:off x="-800178" y="4304942"/>
              <a:ext cx="2873315" cy="818933"/>
              <a:chOff x="-800178" y="4304942"/>
              <a:chExt cx="2873315" cy="818933"/>
            </a:xfrm>
          </p:grpSpPr>
          <p:sp>
            <p:nvSpPr>
              <p:cNvPr id="4724" name="Google Shape;4724;p52"/>
              <p:cNvSpPr/>
              <p:nvPr/>
            </p:nvSpPr>
            <p:spPr>
              <a:xfrm rot="-10594719">
                <a:off x="1780944" y="5070486"/>
                <a:ext cx="126240" cy="49667"/>
              </a:xfrm>
              <a:custGeom>
                <a:avLst/>
                <a:gdLst/>
                <a:ahLst/>
                <a:cxnLst/>
                <a:rect l="l" t="t" r="r" b="b"/>
                <a:pathLst>
                  <a:path w="2168" h="853" extrusionOk="0">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2"/>
              <p:cNvSpPr/>
              <p:nvPr/>
            </p:nvSpPr>
            <p:spPr>
              <a:xfrm rot="-10594719">
                <a:off x="1565235" y="5016770"/>
                <a:ext cx="124668" cy="49551"/>
              </a:xfrm>
              <a:custGeom>
                <a:avLst/>
                <a:gdLst/>
                <a:ahLst/>
                <a:cxnLst/>
                <a:rect l="l" t="t" r="r" b="b"/>
                <a:pathLst>
                  <a:path w="2141" h="851" extrusionOk="0">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2"/>
              <p:cNvSpPr/>
              <p:nvPr/>
            </p:nvSpPr>
            <p:spPr>
              <a:xfrm rot="-10594719">
                <a:off x="1976086" y="4955828"/>
                <a:ext cx="95786" cy="45242"/>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2"/>
              <p:cNvSpPr/>
              <p:nvPr/>
            </p:nvSpPr>
            <p:spPr>
              <a:xfrm rot="-10594719">
                <a:off x="1773296" y="4958228"/>
                <a:ext cx="95786" cy="45184"/>
              </a:xfrm>
              <a:custGeom>
                <a:avLst/>
                <a:gdLst/>
                <a:ahLst/>
                <a:cxnLst/>
                <a:rect l="l" t="t" r="r" b="b"/>
                <a:pathLst>
                  <a:path w="1645" h="776" extrusionOk="0">
                    <a:moveTo>
                      <a:pt x="900" y="0"/>
                    </a:moveTo>
                    <a:cubicBezTo>
                      <a:pt x="249" y="0"/>
                      <a:pt x="1" y="776"/>
                      <a:pt x="776" y="776"/>
                    </a:cubicBezTo>
                    <a:cubicBezTo>
                      <a:pt x="1397" y="776"/>
                      <a:pt x="1645"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2"/>
              <p:cNvSpPr/>
              <p:nvPr/>
            </p:nvSpPr>
            <p:spPr>
              <a:xfrm rot="-10594719">
                <a:off x="1864326" y="4858253"/>
                <a:ext cx="126473" cy="45999"/>
              </a:xfrm>
              <a:custGeom>
                <a:avLst/>
                <a:gdLst/>
                <a:ahLst/>
                <a:cxnLst/>
                <a:rect l="l" t="t" r="r" b="b"/>
                <a:pathLst>
                  <a:path w="2172" h="790" extrusionOk="0">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2"/>
              <p:cNvSpPr/>
              <p:nvPr/>
            </p:nvSpPr>
            <p:spPr>
              <a:xfrm rot="-10594719">
                <a:off x="1635557" y="4850249"/>
                <a:ext cx="88566" cy="25328"/>
              </a:xfrm>
              <a:custGeom>
                <a:avLst/>
                <a:gdLst/>
                <a:ahLst/>
                <a:cxnLst/>
                <a:rect l="l" t="t" r="r" b="b"/>
                <a:pathLst>
                  <a:path w="1521" h="435" extrusionOk="0">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2"/>
              <p:cNvSpPr/>
              <p:nvPr/>
            </p:nvSpPr>
            <p:spPr>
              <a:xfrm rot="-10594719">
                <a:off x="1326281" y="4893132"/>
                <a:ext cx="144524" cy="58168"/>
              </a:xfrm>
              <a:custGeom>
                <a:avLst/>
                <a:gdLst/>
                <a:ahLst/>
                <a:cxnLst/>
                <a:rect l="l" t="t" r="r" b="b"/>
                <a:pathLst>
                  <a:path w="2482" h="999" extrusionOk="0">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2"/>
              <p:cNvSpPr/>
              <p:nvPr/>
            </p:nvSpPr>
            <p:spPr>
              <a:xfrm rot="-10594719">
                <a:off x="1377624" y="4771551"/>
                <a:ext cx="112090" cy="34645"/>
              </a:xfrm>
              <a:custGeom>
                <a:avLst/>
                <a:gdLst/>
                <a:ahLst/>
                <a:cxnLst/>
                <a:rect l="l" t="t" r="r" b="b"/>
                <a:pathLst>
                  <a:path w="1925" h="595" extrusionOk="0">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2"/>
              <p:cNvSpPr/>
              <p:nvPr/>
            </p:nvSpPr>
            <p:spPr>
              <a:xfrm rot="-10594719">
                <a:off x="1803282" y="4697382"/>
                <a:ext cx="112032" cy="48211"/>
              </a:xfrm>
              <a:custGeom>
                <a:avLst/>
                <a:gdLst/>
                <a:ahLst/>
                <a:cxnLst/>
                <a:rect l="l" t="t" r="r" b="b"/>
                <a:pathLst>
                  <a:path w="1924" h="828" extrusionOk="0">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2"/>
              <p:cNvSpPr/>
              <p:nvPr/>
            </p:nvSpPr>
            <p:spPr>
              <a:xfrm rot="-10594719">
                <a:off x="1895778" y="4578886"/>
                <a:ext cx="113837" cy="36159"/>
              </a:xfrm>
              <a:custGeom>
                <a:avLst/>
                <a:gdLst/>
                <a:ahLst/>
                <a:cxnLst/>
                <a:rect l="l" t="t" r="r" b="b"/>
                <a:pathLst>
                  <a:path w="1955" h="621" extrusionOk="0">
                    <a:moveTo>
                      <a:pt x="1210" y="1"/>
                    </a:moveTo>
                    <a:cubicBezTo>
                      <a:pt x="807" y="1"/>
                      <a:pt x="1" y="621"/>
                      <a:pt x="745" y="621"/>
                    </a:cubicBezTo>
                    <a:cubicBezTo>
                      <a:pt x="1148" y="621"/>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2"/>
              <p:cNvSpPr/>
              <p:nvPr/>
            </p:nvSpPr>
            <p:spPr>
              <a:xfrm rot="-10594719">
                <a:off x="1667823" y="4452968"/>
                <a:ext cx="119311" cy="43903"/>
              </a:xfrm>
              <a:custGeom>
                <a:avLst/>
                <a:gdLst/>
                <a:ahLst/>
                <a:cxnLst/>
                <a:rect l="l" t="t" r="r" b="b"/>
                <a:pathLst>
                  <a:path w="2049" h="754" extrusionOk="0">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2"/>
              <p:cNvSpPr/>
              <p:nvPr/>
            </p:nvSpPr>
            <p:spPr>
              <a:xfrm rot="-10594719">
                <a:off x="1579763" y="4538236"/>
                <a:ext cx="113896" cy="34412"/>
              </a:xfrm>
              <a:custGeom>
                <a:avLst/>
                <a:gdLst/>
                <a:ahLst/>
                <a:cxnLst/>
                <a:rect l="l" t="t" r="r" b="b"/>
                <a:pathLst>
                  <a:path w="1956" h="591" extrusionOk="0">
                    <a:moveTo>
                      <a:pt x="1211" y="1"/>
                    </a:moveTo>
                    <a:cubicBezTo>
                      <a:pt x="838" y="1"/>
                      <a:pt x="1" y="590"/>
                      <a:pt x="776" y="590"/>
                    </a:cubicBezTo>
                    <a:cubicBezTo>
                      <a:pt x="1149" y="590"/>
                      <a:pt x="1955"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2"/>
              <p:cNvSpPr/>
              <p:nvPr/>
            </p:nvSpPr>
            <p:spPr>
              <a:xfrm rot="-10594719">
                <a:off x="1579808" y="4655738"/>
                <a:ext cx="106675" cy="39652"/>
              </a:xfrm>
              <a:custGeom>
                <a:avLst/>
                <a:gdLst/>
                <a:ahLst/>
                <a:cxnLst/>
                <a:rect l="l" t="t" r="r" b="b"/>
                <a:pathLst>
                  <a:path w="1832" h="681" extrusionOk="0">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2"/>
              <p:cNvSpPr/>
              <p:nvPr/>
            </p:nvSpPr>
            <p:spPr>
              <a:xfrm rot="-10594719">
                <a:off x="1253171" y="4536196"/>
                <a:ext cx="131888" cy="69813"/>
              </a:xfrm>
              <a:custGeom>
                <a:avLst/>
                <a:gdLst/>
                <a:ahLst/>
                <a:cxnLst/>
                <a:rect l="l" t="t" r="r" b="b"/>
                <a:pathLst>
                  <a:path w="2265" h="1199" extrusionOk="0">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2"/>
              <p:cNvSpPr/>
              <p:nvPr/>
            </p:nvSpPr>
            <p:spPr>
              <a:xfrm rot="-10594719">
                <a:off x="1324781" y="4401406"/>
                <a:ext cx="110227" cy="62419"/>
              </a:xfrm>
              <a:custGeom>
                <a:avLst/>
                <a:gdLst/>
                <a:ahLst/>
                <a:cxnLst/>
                <a:rect l="l" t="t" r="r" b="b"/>
                <a:pathLst>
                  <a:path w="1893" h="1072" extrusionOk="0">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2"/>
              <p:cNvSpPr/>
              <p:nvPr/>
            </p:nvSpPr>
            <p:spPr>
              <a:xfrm rot="-10594719">
                <a:off x="1535351" y="4341719"/>
                <a:ext cx="103007" cy="37556"/>
              </a:xfrm>
              <a:custGeom>
                <a:avLst/>
                <a:gdLst/>
                <a:ahLst/>
                <a:cxnLst/>
                <a:rect l="l" t="t" r="r" b="b"/>
                <a:pathLst>
                  <a:path w="1769" h="645" extrusionOk="0">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2"/>
              <p:cNvSpPr/>
              <p:nvPr/>
            </p:nvSpPr>
            <p:spPr>
              <a:xfrm rot="-10594719">
                <a:off x="1118834" y="4308400"/>
                <a:ext cx="117506" cy="54616"/>
              </a:xfrm>
              <a:custGeom>
                <a:avLst/>
                <a:gdLst/>
                <a:ahLst/>
                <a:cxnLst/>
                <a:rect l="l" t="t" r="r" b="b"/>
                <a:pathLst>
                  <a:path w="2018" h="938" extrusionOk="0">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2"/>
              <p:cNvSpPr/>
              <p:nvPr/>
            </p:nvSpPr>
            <p:spPr>
              <a:xfrm rot="-10594719">
                <a:off x="780859" y="4335661"/>
                <a:ext cx="95786" cy="48037"/>
              </a:xfrm>
              <a:custGeom>
                <a:avLst/>
                <a:gdLst/>
                <a:ahLst/>
                <a:cxnLst/>
                <a:rect l="l" t="t" r="r" b="b"/>
                <a:pathLst>
                  <a:path w="1645" h="825" extrusionOk="0">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2"/>
              <p:cNvSpPr/>
              <p:nvPr/>
            </p:nvSpPr>
            <p:spPr>
              <a:xfrm rot="-10594719">
                <a:off x="896926" y="4426275"/>
                <a:ext cx="104812" cy="39303"/>
              </a:xfrm>
              <a:custGeom>
                <a:avLst/>
                <a:gdLst/>
                <a:ahLst/>
                <a:cxnLst/>
                <a:rect l="l" t="t" r="r" b="b"/>
                <a:pathLst>
                  <a:path w="1800" h="675" extrusionOk="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52"/>
              <p:cNvSpPr/>
              <p:nvPr/>
            </p:nvSpPr>
            <p:spPr>
              <a:xfrm rot="-10594719">
                <a:off x="1035410" y="4484473"/>
                <a:ext cx="146329" cy="74355"/>
              </a:xfrm>
              <a:custGeom>
                <a:avLst/>
                <a:gdLst/>
                <a:ahLst/>
                <a:cxnLst/>
                <a:rect l="l" t="t" r="r" b="b"/>
                <a:pathLst>
                  <a:path w="2513" h="1277" extrusionOk="0">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2"/>
              <p:cNvSpPr/>
              <p:nvPr/>
            </p:nvSpPr>
            <p:spPr>
              <a:xfrm rot="-10594719">
                <a:off x="1152901" y="4685992"/>
                <a:ext cx="99397" cy="36450"/>
              </a:xfrm>
              <a:custGeom>
                <a:avLst/>
                <a:gdLst/>
                <a:ahLst/>
                <a:cxnLst/>
                <a:rect l="l" t="t" r="r" b="b"/>
                <a:pathLst>
                  <a:path w="1707" h="626" extrusionOk="0">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2"/>
              <p:cNvSpPr/>
              <p:nvPr/>
            </p:nvSpPr>
            <p:spPr>
              <a:xfrm rot="-10594719">
                <a:off x="1100228" y="4854235"/>
                <a:ext cx="153608" cy="70337"/>
              </a:xfrm>
              <a:custGeom>
                <a:avLst/>
                <a:gdLst/>
                <a:ahLst/>
                <a:cxnLst/>
                <a:rect l="l" t="t" r="r" b="b"/>
                <a:pathLst>
                  <a:path w="2638" h="1208" extrusionOk="0">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2"/>
              <p:cNvSpPr/>
              <p:nvPr/>
            </p:nvSpPr>
            <p:spPr>
              <a:xfrm rot="-10594719">
                <a:off x="909141" y="4699932"/>
                <a:ext cx="84956" cy="50657"/>
              </a:xfrm>
              <a:custGeom>
                <a:avLst/>
                <a:gdLst/>
                <a:ahLst/>
                <a:cxnLst/>
                <a:rect l="l" t="t" r="r" b="b"/>
                <a:pathLst>
                  <a:path w="1459" h="870" extrusionOk="0">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2"/>
              <p:cNvSpPr/>
              <p:nvPr/>
            </p:nvSpPr>
            <p:spPr>
              <a:xfrm rot="-10594719">
                <a:off x="661505" y="4790849"/>
                <a:ext cx="119253" cy="43961"/>
              </a:xfrm>
              <a:custGeom>
                <a:avLst/>
                <a:gdLst/>
                <a:ahLst/>
                <a:cxnLst/>
                <a:rect l="l" t="t" r="r" b="b"/>
                <a:pathLst>
                  <a:path w="2048" h="755" extrusionOk="0">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2"/>
              <p:cNvSpPr/>
              <p:nvPr/>
            </p:nvSpPr>
            <p:spPr>
              <a:xfrm rot="-10594719">
                <a:off x="716042" y="4640466"/>
                <a:ext cx="115642" cy="32548"/>
              </a:xfrm>
              <a:custGeom>
                <a:avLst/>
                <a:gdLst/>
                <a:ahLst/>
                <a:cxnLst/>
                <a:rect l="l" t="t" r="r" b="b"/>
                <a:pathLst>
                  <a:path w="1986" h="559" extrusionOk="0">
                    <a:moveTo>
                      <a:pt x="1210" y="0"/>
                    </a:moveTo>
                    <a:cubicBezTo>
                      <a:pt x="838" y="0"/>
                      <a:pt x="0" y="559"/>
                      <a:pt x="776" y="559"/>
                    </a:cubicBezTo>
                    <a:cubicBezTo>
                      <a:pt x="1148" y="559"/>
                      <a:pt x="198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2"/>
              <p:cNvSpPr/>
              <p:nvPr/>
            </p:nvSpPr>
            <p:spPr>
              <a:xfrm rot="-10594719">
                <a:off x="596313" y="4488004"/>
                <a:ext cx="97591" cy="45242"/>
              </a:xfrm>
              <a:custGeom>
                <a:avLst/>
                <a:gdLst/>
                <a:ahLst/>
                <a:cxnLst/>
                <a:rect l="l" t="t" r="r" b="b"/>
                <a:pathLst>
                  <a:path w="1676" h="777" extrusionOk="0">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2"/>
              <p:cNvSpPr/>
              <p:nvPr/>
            </p:nvSpPr>
            <p:spPr>
              <a:xfrm rot="-10594719">
                <a:off x="411673" y="4405110"/>
                <a:ext cx="113837" cy="32548"/>
              </a:xfrm>
              <a:custGeom>
                <a:avLst/>
                <a:gdLst/>
                <a:ahLst/>
                <a:cxnLst/>
                <a:rect l="l" t="t" r="r" b="b"/>
                <a:pathLst>
                  <a:path w="1955" h="559" extrusionOk="0">
                    <a:moveTo>
                      <a:pt x="1210" y="1"/>
                    </a:moveTo>
                    <a:cubicBezTo>
                      <a:pt x="807" y="1"/>
                      <a:pt x="0" y="559"/>
                      <a:pt x="745" y="559"/>
                    </a:cubicBezTo>
                    <a:cubicBezTo>
                      <a:pt x="1148" y="559"/>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2"/>
              <p:cNvSpPr/>
              <p:nvPr/>
            </p:nvSpPr>
            <p:spPr>
              <a:xfrm rot="-10594719">
                <a:off x="260348" y="4417234"/>
                <a:ext cx="95786" cy="45184"/>
              </a:xfrm>
              <a:custGeom>
                <a:avLst/>
                <a:gdLst/>
                <a:ahLst/>
                <a:cxnLst/>
                <a:rect l="l" t="t" r="r" b="b"/>
                <a:pathLst>
                  <a:path w="1645" h="776" extrusionOk="0">
                    <a:moveTo>
                      <a:pt x="869" y="0"/>
                    </a:moveTo>
                    <a:cubicBezTo>
                      <a:pt x="248" y="0"/>
                      <a:pt x="0" y="776"/>
                      <a:pt x="776" y="776"/>
                    </a:cubicBezTo>
                    <a:cubicBezTo>
                      <a:pt x="1396" y="776"/>
                      <a:pt x="1644"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2"/>
              <p:cNvSpPr/>
              <p:nvPr/>
            </p:nvSpPr>
            <p:spPr>
              <a:xfrm rot="-10594719">
                <a:off x="298549" y="4538806"/>
                <a:ext cx="92176" cy="38255"/>
              </a:xfrm>
              <a:custGeom>
                <a:avLst/>
                <a:gdLst/>
                <a:ahLst/>
                <a:cxnLst/>
                <a:rect l="l" t="t" r="r" b="b"/>
                <a:pathLst>
                  <a:path w="1583" h="657" extrusionOk="0">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2"/>
              <p:cNvSpPr/>
              <p:nvPr/>
            </p:nvSpPr>
            <p:spPr>
              <a:xfrm rot="-10594719">
                <a:off x="400126" y="4620999"/>
                <a:ext cx="95786" cy="46989"/>
              </a:xfrm>
              <a:custGeom>
                <a:avLst/>
                <a:gdLst/>
                <a:ahLst/>
                <a:cxnLst/>
                <a:rect l="l" t="t" r="r" b="b"/>
                <a:pathLst>
                  <a:path w="1645" h="807" extrusionOk="0">
                    <a:moveTo>
                      <a:pt x="869" y="0"/>
                    </a:moveTo>
                    <a:cubicBezTo>
                      <a:pt x="249" y="0"/>
                      <a:pt x="1" y="807"/>
                      <a:pt x="776" y="807"/>
                    </a:cubicBezTo>
                    <a:cubicBezTo>
                      <a:pt x="1397" y="807"/>
                      <a:pt x="1645"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2"/>
              <p:cNvSpPr/>
              <p:nvPr/>
            </p:nvSpPr>
            <p:spPr>
              <a:xfrm rot="-10594719">
                <a:off x="569542" y="4609361"/>
                <a:ext cx="93981" cy="32548"/>
              </a:xfrm>
              <a:custGeom>
                <a:avLst/>
                <a:gdLst/>
                <a:ahLst/>
                <a:cxnLst/>
                <a:rect l="l" t="t" r="r" b="b"/>
                <a:pathLst>
                  <a:path w="1614" h="559" extrusionOk="0">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2"/>
              <p:cNvSpPr/>
              <p:nvPr/>
            </p:nvSpPr>
            <p:spPr>
              <a:xfrm rot="-10594719">
                <a:off x="262558" y="4750610"/>
                <a:ext cx="176259" cy="32781"/>
              </a:xfrm>
              <a:custGeom>
                <a:avLst/>
                <a:gdLst/>
                <a:ahLst/>
                <a:cxnLst/>
                <a:rect l="l" t="t" r="r" b="b"/>
                <a:pathLst>
                  <a:path w="3027" h="563" extrusionOk="0">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2"/>
              <p:cNvSpPr/>
              <p:nvPr/>
            </p:nvSpPr>
            <p:spPr>
              <a:xfrm rot="-10594719">
                <a:off x="61020" y="4723690"/>
                <a:ext cx="93981" cy="47047"/>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2"/>
              <p:cNvSpPr/>
              <p:nvPr/>
            </p:nvSpPr>
            <p:spPr>
              <a:xfrm rot="-10594719">
                <a:off x="-30399" y="4853917"/>
                <a:ext cx="124260" cy="31792"/>
              </a:xfrm>
              <a:custGeom>
                <a:avLst/>
                <a:gdLst/>
                <a:ahLst/>
                <a:cxnLst/>
                <a:rect l="l" t="t" r="r" b="b"/>
                <a:pathLst>
                  <a:path w="2134" h="546" extrusionOk="0">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2"/>
              <p:cNvSpPr/>
              <p:nvPr/>
            </p:nvSpPr>
            <p:spPr>
              <a:xfrm rot="-10594719">
                <a:off x="111684" y="4611706"/>
                <a:ext cx="130083" cy="31035"/>
              </a:xfrm>
              <a:custGeom>
                <a:avLst/>
                <a:gdLst/>
                <a:ahLst/>
                <a:cxnLst/>
                <a:rect l="l" t="t" r="r" b="b"/>
                <a:pathLst>
                  <a:path w="2234" h="533" extrusionOk="0">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2"/>
              <p:cNvSpPr/>
              <p:nvPr/>
            </p:nvSpPr>
            <p:spPr>
              <a:xfrm rot="-10594719">
                <a:off x="86956" y="4479838"/>
                <a:ext cx="115701" cy="30743"/>
              </a:xfrm>
              <a:custGeom>
                <a:avLst/>
                <a:gdLst/>
                <a:ahLst/>
                <a:cxnLst/>
                <a:rect l="l" t="t" r="r" b="b"/>
                <a:pathLst>
                  <a:path w="1987" h="528" extrusionOk="0">
                    <a:moveTo>
                      <a:pt x="1211" y="1"/>
                    </a:moveTo>
                    <a:cubicBezTo>
                      <a:pt x="869" y="1"/>
                      <a:pt x="1" y="528"/>
                      <a:pt x="745" y="528"/>
                    </a:cubicBezTo>
                    <a:cubicBezTo>
                      <a:pt x="1118" y="528"/>
                      <a:pt x="198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2"/>
              <p:cNvSpPr/>
              <p:nvPr/>
            </p:nvSpPr>
            <p:spPr>
              <a:xfrm rot="-10594719">
                <a:off x="62376" y="4370819"/>
                <a:ext cx="90371" cy="41923"/>
              </a:xfrm>
              <a:custGeom>
                <a:avLst/>
                <a:gdLst/>
                <a:ahLst/>
                <a:cxnLst/>
                <a:rect l="l" t="t" r="r" b="b"/>
                <a:pathLst>
                  <a:path w="1552" h="720" extrusionOk="0">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2"/>
              <p:cNvSpPr/>
              <p:nvPr/>
            </p:nvSpPr>
            <p:spPr>
              <a:xfrm rot="-10594719">
                <a:off x="-212795" y="4459478"/>
                <a:ext cx="93981" cy="50599"/>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2"/>
              <p:cNvSpPr/>
              <p:nvPr/>
            </p:nvSpPr>
            <p:spPr>
              <a:xfrm rot="-10594719">
                <a:off x="-145853" y="4541382"/>
                <a:ext cx="112032" cy="69580"/>
              </a:xfrm>
              <a:custGeom>
                <a:avLst/>
                <a:gdLst/>
                <a:ahLst/>
                <a:cxnLst/>
                <a:rect l="l" t="t" r="r" b="b"/>
                <a:pathLst>
                  <a:path w="1924" h="1195" extrusionOk="0">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2"/>
              <p:cNvSpPr/>
              <p:nvPr/>
            </p:nvSpPr>
            <p:spPr>
              <a:xfrm rot="-10594719">
                <a:off x="-117570" y="4693484"/>
                <a:ext cx="106617" cy="28938"/>
              </a:xfrm>
              <a:custGeom>
                <a:avLst/>
                <a:gdLst/>
                <a:ahLst/>
                <a:cxnLst/>
                <a:rect l="l" t="t" r="r" b="b"/>
                <a:pathLst>
                  <a:path w="1831" h="497" extrusionOk="0">
                    <a:moveTo>
                      <a:pt x="1272" y="0"/>
                    </a:moveTo>
                    <a:cubicBezTo>
                      <a:pt x="1024" y="0"/>
                      <a:pt x="0" y="496"/>
                      <a:pt x="527" y="496"/>
                    </a:cubicBezTo>
                    <a:cubicBezTo>
                      <a:pt x="807" y="496"/>
                      <a:pt x="1830"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2"/>
              <p:cNvSpPr/>
              <p:nvPr/>
            </p:nvSpPr>
            <p:spPr>
              <a:xfrm rot="-10594719">
                <a:off x="-219900" y="4883379"/>
                <a:ext cx="128336" cy="46406"/>
              </a:xfrm>
              <a:custGeom>
                <a:avLst/>
                <a:gdLst/>
                <a:ahLst/>
                <a:cxnLst/>
                <a:rect l="l" t="t" r="r" b="b"/>
                <a:pathLst>
                  <a:path w="2204" h="797" extrusionOk="0">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2"/>
              <p:cNvSpPr/>
              <p:nvPr/>
            </p:nvSpPr>
            <p:spPr>
              <a:xfrm rot="-10594719">
                <a:off x="-435485" y="4915741"/>
                <a:ext cx="135557" cy="51705"/>
              </a:xfrm>
              <a:custGeom>
                <a:avLst/>
                <a:gdLst/>
                <a:ahLst/>
                <a:cxnLst/>
                <a:rect l="l" t="t" r="r" b="b"/>
                <a:pathLst>
                  <a:path w="2328" h="888" extrusionOk="0">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2"/>
              <p:cNvSpPr/>
              <p:nvPr/>
            </p:nvSpPr>
            <p:spPr>
              <a:xfrm rot="-10594719">
                <a:off x="-367530" y="4751000"/>
                <a:ext cx="106617" cy="44776"/>
              </a:xfrm>
              <a:custGeom>
                <a:avLst/>
                <a:gdLst/>
                <a:ahLst/>
                <a:cxnLst/>
                <a:rect l="l" t="t" r="r" b="b"/>
                <a:pathLst>
                  <a:path w="1831" h="769" extrusionOk="0">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2"/>
              <p:cNvSpPr/>
              <p:nvPr/>
            </p:nvSpPr>
            <p:spPr>
              <a:xfrm rot="-10594719">
                <a:off x="-335072" y="4573098"/>
                <a:ext cx="84956" cy="40060"/>
              </a:xfrm>
              <a:custGeom>
                <a:avLst/>
                <a:gdLst/>
                <a:ahLst/>
                <a:cxnLst/>
                <a:rect l="l" t="t" r="r" b="b"/>
                <a:pathLst>
                  <a:path w="1459" h="688" extrusionOk="0">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2"/>
              <p:cNvSpPr/>
              <p:nvPr/>
            </p:nvSpPr>
            <p:spPr>
              <a:xfrm rot="-10594719">
                <a:off x="-414983" y="4513806"/>
                <a:ext cx="77735" cy="47047"/>
              </a:xfrm>
              <a:custGeom>
                <a:avLst/>
                <a:gdLst/>
                <a:ahLst/>
                <a:cxnLst/>
                <a:rect l="l" t="t" r="r" b="b"/>
                <a:pathLst>
                  <a:path w="1335" h="808" extrusionOk="0">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2"/>
              <p:cNvSpPr/>
              <p:nvPr/>
            </p:nvSpPr>
            <p:spPr>
              <a:xfrm rot="-10594719">
                <a:off x="-638248" y="4580252"/>
                <a:ext cx="83500" cy="47862"/>
              </a:xfrm>
              <a:custGeom>
                <a:avLst/>
                <a:gdLst/>
                <a:ahLst/>
                <a:cxnLst/>
                <a:rect l="l" t="t" r="r" b="b"/>
                <a:pathLst>
                  <a:path w="1434" h="822" extrusionOk="0">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2"/>
              <p:cNvSpPr/>
              <p:nvPr/>
            </p:nvSpPr>
            <p:spPr>
              <a:xfrm rot="-10594719">
                <a:off x="-500255" y="4633121"/>
                <a:ext cx="108422" cy="58750"/>
              </a:xfrm>
              <a:custGeom>
                <a:avLst/>
                <a:gdLst/>
                <a:ahLst/>
                <a:cxnLst/>
                <a:rect l="l" t="t" r="r" b="b"/>
                <a:pathLst>
                  <a:path w="1862" h="1009" extrusionOk="0">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2"/>
              <p:cNvSpPr/>
              <p:nvPr/>
            </p:nvSpPr>
            <p:spPr>
              <a:xfrm rot="-10594719">
                <a:off x="-591684" y="4775174"/>
                <a:ext cx="79541" cy="47687"/>
              </a:xfrm>
              <a:custGeom>
                <a:avLst/>
                <a:gdLst/>
                <a:ahLst/>
                <a:cxnLst/>
                <a:rect l="l" t="t" r="r" b="b"/>
                <a:pathLst>
                  <a:path w="1366" h="819" extrusionOk="0">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52"/>
              <p:cNvSpPr/>
              <p:nvPr/>
            </p:nvSpPr>
            <p:spPr>
              <a:xfrm rot="-10594719">
                <a:off x="-638440" y="4931436"/>
                <a:ext cx="149997" cy="31035"/>
              </a:xfrm>
              <a:custGeom>
                <a:avLst/>
                <a:gdLst/>
                <a:ahLst/>
                <a:cxnLst/>
                <a:rect l="l" t="t" r="r" b="b"/>
                <a:pathLst>
                  <a:path w="2576" h="533" extrusionOk="0">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2"/>
              <p:cNvSpPr/>
              <p:nvPr/>
            </p:nvSpPr>
            <p:spPr>
              <a:xfrm rot="-10594719">
                <a:off x="-799362" y="4868291"/>
                <a:ext cx="115642" cy="30802"/>
              </a:xfrm>
              <a:custGeom>
                <a:avLst/>
                <a:gdLst/>
                <a:ahLst/>
                <a:cxnLst/>
                <a:rect l="l" t="t" r="r" b="b"/>
                <a:pathLst>
                  <a:path w="1986" h="529" extrusionOk="0">
                    <a:moveTo>
                      <a:pt x="1241" y="1"/>
                    </a:moveTo>
                    <a:cubicBezTo>
                      <a:pt x="869" y="1"/>
                      <a:pt x="0" y="528"/>
                      <a:pt x="776" y="528"/>
                    </a:cubicBezTo>
                    <a:cubicBezTo>
                      <a:pt x="1117" y="528"/>
                      <a:pt x="1985" y="1"/>
                      <a:pt x="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2"/>
              <p:cNvSpPr/>
              <p:nvPr/>
            </p:nvSpPr>
            <p:spPr>
              <a:xfrm rot="-10594719">
                <a:off x="-732763" y="4721604"/>
                <a:ext cx="113022" cy="51472"/>
              </a:xfrm>
              <a:custGeom>
                <a:avLst/>
                <a:gdLst/>
                <a:ahLst/>
                <a:cxnLst/>
                <a:rect l="l" t="t" r="r" b="b"/>
                <a:pathLst>
                  <a:path w="1941" h="884" extrusionOk="0">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2"/>
              <p:cNvSpPr/>
              <p:nvPr/>
            </p:nvSpPr>
            <p:spPr>
              <a:xfrm rot="-10594719">
                <a:off x="-778463" y="4637919"/>
                <a:ext cx="113837" cy="34354"/>
              </a:xfrm>
              <a:custGeom>
                <a:avLst/>
                <a:gdLst/>
                <a:ahLst/>
                <a:cxnLst/>
                <a:rect l="l" t="t" r="r" b="b"/>
                <a:pathLst>
                  <a:path w="1955" h="590" extrusionOk="0">
                    <a:moveTo>
                      <a:pt x="1179" y="0"/>
                    </a:moveTo>
                    <a:cubicBezTo>
                      <a:pt x="807" y="0"/>
                      <a:pt x="0" y="590"/>
                      <a:pt x="745" y="590"/>
                    </a:cubicBezTo>
                    <a:cubicBezTo>
                      <a:pt x="1117" y="590"/>
                      <a:pt x="1954" y="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6" name="Google Shape;4776;p52"/>
          <p:cNvGrpSpPr/>
          <p:nvPr/>
        </p:nvGrpSpPr>
        <p:grpSpPr>
          <a:xfrm rot="1156600">
            <a:off x="-466355" y="3496234"/>
            <a:ext cx="871121" cy="1397678"/>
            <a:chOff x="2402100" y="3854125"/>
            <a:chExt cx="435600" cy="698825"/>
          </a:xfrm>
        </p:grpSpPr>
        <p:sp>
          <p:nvSpPr>
            <p:cNvPr id="4777" name="Google Shape;4777;p5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5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5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52"/>
          <p:cNvGrpSpPr/>
          <p:nvPr/>
        </p:nvGrpSpPr>
        <p:grpSpPr>
          <a:xfrm rot="10091607" flipH="1">
            <a:off x="5890244" y="-600340"/>
            <a:ext cx="2103360" cy="1567814"/>
            <a:chOff x="4500175" y="3779525"/>
            <a:chExt cx="1136425" cy="847075"/>
          </a:xfrm>
        </p:grpSpPr>
        <p:sp>
          <p:nvSpPr>
            <p:cNvPr id="4791" name="Google Shape;4791;p52"/>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2"/>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2"/>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2"/>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52"/>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52"/>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2"/>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2"/>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2"/>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2"/>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2"/>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52"/>
          <p:cNvGrpSpPr/>
          <p:nvPr/>
        </p:nvGrpSpPr>
        <p:grpSpPr>
          <a:xfrm rot="-1341702" flipH="1">
            <a:off x="8386280" y="4258898"/>
            <a:ext cx="854365" cy="1506973"/>
            <a:chOff x="2797700" y="3217325"/>
            <a:chExt cx="682725" cy="1204225"/>
          </a:xfrm>
        </p:grpSpPr>
        <p:sp>
          <p:nvSpPr>
            <p:cNvPr id="4803" name="Google Shape;4803;p52"/>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2"/>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2"/>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2"/>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2"/>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2"/>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2"/>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52"/>
          <p:cNvGrpSpPr/>
          <p:nvPr/>
        </p:nvGrpSpPr>
        <p:grpSpPr>
          <a:xfrm>
            <a:off x="965063" y="4651350"/>
            <a:ext cx="610325" cy="417350"/>
            <a:chOff x="364525" y="2023775"/>
            <a:chExt cx="610325" cy="417350"/>
          </a:xfrm>
        </p:grpSpPr>
        <p:sp>
          <p:nvSpPr>
            <p:cNvPr id="4811" name="Google Shape;4811;p52"/>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2"/>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2"/>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2"/>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2"/>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2"/>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2"/>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2"/>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86061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19"/>
        <p:cNvGrpSpPr/>
        <p:nvPr/>
      </p:nvGrpSpPr>
      <p:grpSpPr>
        <a:xfrm>
          <a:off x="0" y="0"/>
          <a:ext cx="0" cy="0"/>
          <a:chOff x="0" y="0"/>
          <a:chExt cx="0" cy="0"/>
        </a:xfrm>
      </p:grpSpPr>
      <p:sp>
        <p:nvSpPr>
          <p:cNvPr id="4820" name="Google Shape;4820;p53"/>
          <p:cNvSpPr txBox="1">
            <a:spLocks noGrp="1"/>
          </p:cNvSpPr>
          <p:nvPr>
            <p:ph type="title" hasCustomPrompt="1"/>
          </p:nvPr>
        </p:nvSpPr>
        <p:spPr>
          <a:xfrm>
            <a:off x="714300" y="1106125"/>
            <a:ext cx="77154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b="1"/>
            </a:lvl1pPr>
            <a:lvl2pPr lvl="1" algn="ctr" rtl="0">
              <a:spcBef>
                <a:spcPts val="0"/>
              </a:spcBef>
              <a:spcAft>
                <a:spcPts val="0"/>
              </a:spcAft>
              <a:buSzPts val="11300"/>
              <a:buNone/>
              <a:defRPr sz="11300"/>
            </a:lvl2pPr>
            <a:lvl3pPr lvl="2" algn="ctr" rtl="0">
              <a:spcBef>
                <a:spcPts val="0"/>
              </a:spcBef>
              <a:spcAft>
                <a:spcPts val="0"/>
              </a:spcAft>
              <a:buSzPts val="11300"/>
              <a:buNone/>
              <a:defRPr sz="11300"/>
            </a:lvl3pPr>
            <a:lvl4pPr lvl="3" algn="ctr" rtl="0">
              <a:spcBef>
                <a:spcPts val="0"/>
              </a:spcBef>
              <a:spcAft>
                <a:spcPts val="0"/>
              </a:spcAft>
              <a:buSzPts val="11300"/>
              <a:buNone/>
              <a:defRPr sz="11300"/>
            </a:lvl4pPr>
            <a:lvl5pPr lvl="4" algn="ctr" rtl="0">
              <a:spcBef>
                <a:spcPts val="0"/>
              </a:spcBef>
              <a:spcAft>
                <a:spcPts val="0"/>
              </a:spcAft>
              <a:buSzPts val="11300"/>
              <a:buNone/>
              <a:defRPr sz="11300"/>
            </a:lvl5pPr>
            <a:lvl6pPr lvl="5" algn="ctr" rtl="0">
              <a:spcBef>
                <a:spcPts val="0"/>
              </a:spcBef>
              <a:spcAft>
                <a:spcPts val="0"/>
              </a:spcAft>
              <a:buSzPts val="11300"/>
              <a:buNone/>
              <a:defRPr sz="11300"/>
            </a:lvl6pPr>
            <a:lvl7pPr lvl="6" algn="ctr" rtl="0">
              <a:spcBef>
                <a:spcPts val="0"/>
              </a:spcBef>
              <a:spcAft>
                <a:spcPts val="0"/>
              </a:spcAft>
              <a:buSzPts val="11300"/>
              <a:buNone/>
              <a:defRPr sz="11300"/>
            </a:lvl7pPr>
            <a:lvl8pPr lvl="7" algn="ctr" rtl="0">
              <a:spcBef>
                <a:spcPts val="0"/>
              </a:spcBef>
              <a:spcAft>
                <a:spcPts val="0"/>
              </a:spcAft>
              <a:buSzPts val="11300"/>
              <a:buNone/>
              <a:defRPr sz="11300"/>
            </a:lvl8pPr>
            <a:lvl9pPr lvl="8" algn="ctr" rtl="0">
              <a:spcBef>
                <a:spcPts val="0"/>
              </a:spcBef>
              <a:spcAft>
                <a:spcPts val="0"/>
              </a:spcAft>
              <a:buSzPts val="11300"/>
              <a:buNone/>
              <a:defRPr sz="11300"/>
            </a:lvl9pPr>
          </a:lstStyle>
          <a:p>
            <a:r>
              <a:t>xx%</a:t>
            </a:r>
          </a:p>
        </p:txBody>
      </p:sp>
      <p:sp>
        <p:nvSpPr>
          <p:cNvPr id="4821" name="Google Shape;4821;p53"/>
          <p:cNvSpPr txBox="1">
            <a:spLocks noGrp="1"/>
          </p:cNvSpPr>
          <p:nvPr>
            <p:ph type="body" idx="1"/>
          </p:nvPr>
        </p:nvSpPr>
        <p:spPr>
          <a:xfrm>
            <a:off x="714300" y="2895050"/>
            <a:ext cx="7715400" cy="13008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273050" algn="ctr" rtl="0">
              <a:spcBef>
                <a:spcPts val="1600"/>
              </a:spcBef>
              <a:spcAft>
                <a:spcPts val="0"/>
              </a:spcAft>
              <a:buSzPts val="700"/>
              <a:buChar char="○"/>
              <a:defRPr sz="700"/>
            </a:lvl2pPr>
            <a:lvl3pPr marL="1371600" lvl="2" indent="-273050" algn="ctr" rtl="0">
              <a:spcBef>
                <a:spcPts val="1600"/>
              </a:spcBef>
              <a:spcAft>
                <a:spcPts val="0"/>
              </a:spcAft>
              <a:buSzPts val="700"/>
              <a:buChar char="■"/>
              <a:defRPr sz="700"/>
            </a:lvl3pPr>
            <a:lvl4pPr marL="1828800" lvl="3" indent="-273050" algn="ctr" rtl="0">
              <a:spcBef>
                <a:spcPts val="1600"/>
              </a:spcBef>
              <a:spcAft>
                <a:spcPts val="0"/>
              </a:spcAft>
              <a:buSzPts val="700"/>
              <a:buChar char="●"/>
              <a:defRPr sz="700"/>
            </a:lvl4pPr>
            <a:lvl5pPr marL="2286000" lvl="4" indent="-273050" algn="ctr" rtl="0">
              <a:spcBef>
                <a:spcPts val="1600"/>
              </a:spcBef>
              <a:spcAft>
                <a:spcPts val="0"/>
              </a:spcAft>
              <a:buSzPts val="700"/>
              <a:buChar char="○"/>
              <a:defRPr sz="700"/>
            </a:lvl5pPr>
            <a:lvl6pPr marL="2743200" lvl="5" indent="-273050" algn="ctr" rtl="0">
              <a:spcBef>
                <a:spcPts val="1600"/>
              </a:spcBef>
              <a:spcAft>
                <a:spcPts val="0"/>
              </a:spcAft>
              <a:buSzPts val="700"/>
              <a:buChar char="■"/>
              <a:defRPr sz="700"/>
            </a:lvl6pPr>
            <a:lvl7pPr marL="3200400" lvl="6" indent="-273050" algn="ctr" rtl="0">
              <a:spcBef>
                <a:spcPts val="1600"/>
              </a:spcBef>
              <a:spcAft>
                <a:spcPts val="0"/>
              </a:spcAft>
              <a:buSzPts val="700"/>
              <a:buChar char="●"/>
              <a:defRPr sz="700"/>
            </a:lvl7pPr>
            <a:lvl8pPr marL="3657600" lvl="7" indent="-273050" algn="ctr" rtl="0">
              <a:spcBef>
                <a:spcPts val="1600"/>
              </a:spcBef>
              <a:spcAft>
                <a:spcPts val="0"/>
              </a:spcAft>
              <a:buSzPts val="700"/>
              <a:buChar char="○"/>
              <a:defRPr sz="700"/>
            </a:lvl8pPr>
            <a:lvl9pPr marL="4114800" lvl="8" indent="-273050" algn="ctr" rtl="0">
              <a:spcBef>
                <a:spcPts val="1600"/>
              </a:spcBef>
              <a:spcAft>
                <a:spcPts val="1600"/>
              </a:spcAft>
              <a:buSzPts val="700"/>
              <a:buChar char="■"/>
              <a:defRPr sz="700"/>
            </a:lvl9pPr>
          </a:lstStyle>
          <a:p>
            <a:endParaRPr/>
          </a:p>
        </p:txBody>
      </p:sp>
      <p:sp>
        <p:nvSpPr>
          <p:cNvPr id="4822" name="Google Shape;4822;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TW"/>
              <a:t>‹#›</a:t>
            </a:fld>
            <a:endParaRPr>
              <a:solidFill>
                <a:schemeClr val="dk1"/>
              </a:solidFill>
            </a:endParaRPr>
          </a:p>
        </p:txBody>
      </p:sp>
      <p:grpSp>
        <p:nvGrpSpPr>
          <p:cNvPr id="4823" name="Google Shape;4823;p53"/>
          <p:cNvGrpSpPr/>
          <p:nvPr/>
        </p:nvGrpSpPr>
        <p:grpSpPr>
          <a:xfrm>
            <a:off x="-1395361" y="3069630"/>
            <a:ext cx="5889385" cy="2656239"/>
            <a:chOff x="5619200" y="4458200"/>
            <a:chExt cx="1647150" cy="742900"/>
          </a:xfrm>
        </p:grpSpPr>
        <p:sp>
          <p:nvSpPr>
            <p:cNvPr id="4824" name="Google Shape;4824;p53"/>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3"/>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3"/>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3"/>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3"/>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53"/>
          <p:cNvGrpSpPr/>
          <p:nvPr/>
        </p:nvGrpSpPr>
        <p:grpSpPr>
          <a:xfrm rot="10800000">
            <a:off x="-455846" y="-473186"/>
            <a:ext cx="1481112" cy="2494740"/>
            <a:chOff x="3026750" y="1552825"/>
            <a:chExt cx="1108700" cy="1867600"/>
          </a:xfrm>
        </p:grpSpPr>
        <p:sp>
          <p:nvSpPr>
            <p:cNvPr id="4830" name="Google Shape;4830;p53"/>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3"/>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3"/>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3"/>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3"/>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3"/>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3"/>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3"/>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3"/>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3"/>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3"/>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3"/>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3"/>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3"/>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3"/>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3"/>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53"/>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3"/>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3"/>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53"/>
          <p:cNvGrpSpPr/>
          <p:nvPr/>
        </p:nvGrpSpPr>
        <p:grpSpPr>
          <a:xfrm rot="10800000" flipH="1">
            <a:off x="5666089" y="-544904"/>
            <a:ext cx="4078069" cy="2428630"/>
            <a:chOff x="4178350" y="2375050"/>
            <a:chExt cx="938350" cy="515775"/>
          </a:xfrm>
        </p:grpSpPr>
        <p:sp>
          <p:nvSpPr>
            <p:cNvPr id="4850" name="Google Shape;4850;p53"/>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3"/>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3"/>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3"/>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53"/>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53"/>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3"/>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53"/>
          <p:cNvGrpSpPr/>
          <p:nvPr/>
        </p:nvGrpSpPr>
        <p:grpSpPr>
          <a:xfrm rot="-8303019">
            <a:off x="7548876" y="301633"/>
            <a:ext cx="2662537" cy="2828630"/>
            <a:chOff x="4159600" y="887163"/>
            <a:chExt cx="1265600" cy="1344550"/>
          </a:xfrm>
        </p:grpSpPr>
        <p:sp>
          <p:nvSpPr>
            <p:cNvPr id="4858" name="Google Shape;4858;p53"/>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3"/>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3"/>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3"/>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53"/>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3"/>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3"/>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53"/>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3"/>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53"/>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53"/>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53"/>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53"/>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3"/>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3"/>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53"/>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53"/>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3"/>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53"/>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53"/>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53"/>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3"/>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53"/>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3"/>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53"/>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3"/>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3"/>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53"/>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53"/>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3"/>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53"/>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53"/>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53"/>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53"/>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3"/>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53"/>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53"/>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53"/>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3"/>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3"/>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3"/>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53"/>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53"/>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53"/>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53"/>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53"/>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3"/>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53"/>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53"/>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3"/>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53"/>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53"/>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53"/>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53"/>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3"/>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3"/>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53"/>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3"/>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53"/>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53"/>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53"/>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53"/>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53"/>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3"/>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3"/>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3"/>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3"/>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3"/>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3"/>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3"/>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3"/>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3"/>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3"/>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3"/>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3"/>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3"/>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3"/>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3"/>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3"/>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3"/>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3"/>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3"/>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3"/>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3"/>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3"/>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3"/>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3"/>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3"/>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3"/>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53"/>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3"/>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3"/>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3"/>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3"/>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3"/>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53"/>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3"/>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3"/>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3"/>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3"/>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53"/>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3"/>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3"/>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3"/>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3"/>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3" name="Google Shape;4963;p53"/>
          <p:cNvSpPr/>
          <p:nvPr/>
        </p:nvSpPr>
        <p:spPr>
          <a:xfrm rot="900256">
            <a:off x="4082698" y="3959745"/>
            <a:ext cx="1751642" cy="1566076"/>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4" name="Google Shape;4964;p53"/>
          <p:cNvGrpSpPr/>
          <p:nvPr/>
        </p:nvGrpSpPr>
        <p:grpSpPr>
          <a:xfrm rot="10800000">
            <a:off x="4996947" y="-738449"/>
            <a:ext cx="1010203" cy="1594184"/>
            <a:chOff x="322650" y="2571325"/>
            <a:chExt cx="573100" cy="904450"/>
          </a:xfrm>
        </p:grpSpPr>
        <p:sp>
          <p:nvSpPr>
            <p:cNvPr id="4965" name="Google Shape;4965;p53"/>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3"/>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3"/>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3"/>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3"/>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3"/>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3"/>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53"/>
          <p:cNvGrpSpPr/>
          <p:nvPr/>
        </p:nvGrpSpPr>
        <p:grpSpPr>
          <a:xfrm>
            <a:off x="364063" y="2647938"/>
            <a:ext cx="700450" cy="636075"/>
            <a:chOff x="3652400" y="3788700"/>
            <a:chExt cx="700450" cy="636075"/>
          </a:xfrm>
        </p:grpSpPr>
        <p:sp>
          <p:nvSpPr>
            <p:cNvPr id="4973" name="Google Shape;4973;p53"/>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53"/>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3"/>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3"/>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3"/>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53"/>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3"/>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53"/>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53"/>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3"/>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53"/>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3"/>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3"/>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3"/>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53"/>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8" name="Google Shape;4988;p53"/>
          <p:cNvSpPr/>
          <p:nvPr/>
        </p:nvSpPr>
        <p:spPr>
          <a:xfrm>
            <a:off x="1619163" y="229025"/>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9" name="Google Shape;4989;p53"/>
          <p:cNvGrpSpPr/>
          <p:nvPr/>
        </p:nvGrpSpPr>
        <p:grpSpPr>
          <a:xfrm rot="-1403899">
            <a:off x="905145" y="4196311"/>
            <a:ext cx="1168303" cy="1874471"/>
            <a:chOff x="2402100" y="3854125"/>
            <a:chExt cx="435600" cy="698825"/>
          </a:xfrm>
        </p:grpSpPr>
        <p:sp>
          <p:nvSpPr>
            <p:cNvPr id="4990" name="Google Shape;4990;p53"/>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3"/>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3"/>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3"/>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53"/>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53"/>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3"/>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3"/>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3"/>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3"/>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3"/>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3"/>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53"/>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3" name="Google Shape;5003;p53"/>
          <p:cNvSpPr/>
          <p:nvPr/>
        </p:nvSpPr>
        <p:spPr>
          <a:xfrm>
            <a:off x="8093875" y="3519575"/>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4" name="Google Shape;5004;p53"/>
          <p:cNvGrpSpPr/>
          <p:nvPr/>
        </p:nvGrpSpPr>
        <p:grpSpPr>
          <a:xfrm>
            <a:off x="6784683" y="4041419"/>
            <a:ext cx="2073648" cy="1872714"/>
            <a:chOff x="1992250" y="544500"/>
            <a:chExt cx="1080250" cy="975575"/>
          </a:xfrm>
        </p:grpSpPr>
        <p:sp>
          <p:nvSpPr>
            <p:cNvPr id="5005" name="Google Shape;5005;p53"/>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3"/>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53"/>
          <p:cNvGrpSpPr/>
          <p:nvPr/>
        </p:nvGrpSpPr>
        <p:grpSpPr>
          <a:xfrm rot="-1971140" flipH="1">
            <a:off x="7655162" y="3911948"/>
            <a:ext cx="1853974" cy="1381926"/>
            <a:chOff x="4500175" y="3779525"/>
            <a:chExt cx="1136425" cy="847075"/>
          </a:xfrm>
        </p:grpSpPr>
        <p:sp>
          <p:nvSpPr>
            <p:cNvPr id="5008" name="Google Shape;5008;p53"/>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3"/>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53"/>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53"/>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3"/>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3"/>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53"/>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53"/>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3"/>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3"/>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3"/>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53"/>
          <p:cNvGrpSpPr/>
          <p:nvPr/>
        </p:nvGrpSpPr>
        <p:grpSpPr>
          <a:xfrm rot="8728791">
            <a:off x="2127854" y="-397679"/>
            <a:ext cx="589483" cy="1039759"/>
            <a:chOff x="2797700" y="3217325"/>
            <a:chExt cx="682725" cy="1204225"/>
          </a:xfrm>
        </p:grpSpPr>
        <p:sp>
          <p:nvSpPr>
            <p:cNvPr id="5020" name="Google Shape;5020;p53"/>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3"/>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3"/>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3"/>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3"/>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3"/>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53"/>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0053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27"/>
        <p:cNvGrpSpPr/>
        <p:nvPr/>
      </p:nvGrpSpPr>
      <p:grpSpPr>
        <a:xfrm>
          <a:off x="0" y="0"/>
          <a:ext cx="0" cy="0"/>
          <a:chOff x="0" y="0"/>
          <a:chExt cx="0" cy="0"/>
        </a:xfrm>
      </p:grpSpPr>
      <p:sp>
        <p:nvSpPr>
          <p:cNvPr id="5028" name="Google Shape;5028;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TW"/>
              <a:t>‹#›</a:t>
            </a:fld>
            <a:endParaRPr>
              <a:solidFill>
                <a:schemeClr val="dk1"/>
              </a:solidFill>
            </a:endParaRPr>
          </a:p>
        </p:txBody>
      </p:sp>
    </p:spTree>
    <p:extLst>
      <p:ext uri="{BB962C8B-B14F-4D97-AF65-F5344CB8AC3E}">
        <p14:creationId xmlns:p14="http://schemas.microsoft.com/office/powerpoint/2010/main" val="35548007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029"/>
        <p:cNvGrpSpPr/>
        <p:nvPr/>
      </p:nvGrpSpPr>
      <p:grpSpPr>
        <a:xfrm>
          <a:off x="0" y="0"/>
          <a:ext cx="0" cy="0"/>
          <a:chOff x="0" y="0"/>
          <a:chExt cx="0" cy="0"/>
        </a:xfrm>
      </p:grpSpPr>
      <p:sp>
        <p:nvSpPr>
          <p:cNvPr id="5030" name="Google Shape;5030;p55"/>
          <p:cNvSpPr txBox="1">
            <a:spLocks noGrp="1"/>
          </p:cNvSpPr>
          <p:nvPr>
            <p:ph type="title"/>
          </p:nvPr>
        </p:nvSpPr>
        <p:spPr>
          <a:xfrm>
            <a:off x="1126050" y="1239475"/>
            <a:ext cx="298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031" name="Google Shape;5031;p55"/>
          <p:cNvSpPr txBox="1">
            <a:spLocks noGrp="1"/>
          </p:cNvSpPr>
          <p:nvPr>
            <p:ph type="title" idx="2" hasCustomPrompt="1"/>
          </p:nvPr>
        </p:nvSpPr>
        <p:spPr>
          <a:xfrm>
            <a:off x="1314300" y="409575"/>
            <a:ext cx="26100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b="1"/>
            </a:lvl1pPr>
            <a:lvl2pPr lvl="1" algn="ctr" rtl="0">
              <a:spcBef>
                <a:spcPts val="0"/>
              </a:spcBef>
              <a:spcAft>
                <a:spcPts val="0"/>
              </a:spcAft>
              <a:buSzPts val="11000"/>
              <a:buFont typeface="Poppins"/>
              <a:buNone/>
              <a:defRPr sz="11000" b="1">
                <a:latin typeface="Poppins"/>
                <a:ea typeface="Poppins"/>
                <a:cs typeface="Poppins"/>
                <a:sym typeface="Poppins"/>
              </a:defRPr>
            </a:lvl2pPr>
            <a:lvl3pPr lvl="2" algn="ctr" rtl="0">
              <a:spcBef>
                <a:spcPts val="0"/>
              </a:spcBef>
              <a:spcAft>
                <a:spcPts val="0"/>
              </a:spcAft>
              <a:buSzPts val="11000"/>
              <a:buFont typeface="Poppins"/>
              <a:buNone/>
              <a:defRPr sz="11000" b="1">
                <a:latin typeface="Poppins"/>
                <a:ea typeface="Poppins"/>
                <a:cs typeface="Poppins"/>
                <a:sym typeface="Poppins"/>
              </a:defRPr>
            </a:lvl3pPr>
            <a:lvl4pPr lvl="3" algn="ctr" rtl="0">
              <a:spcBef>
                <a:spcPts val="0"/>
              </a:spcBef>
              <a:spcAft>
                <a:spcPts val="0"/>
              </a:spcAft>
              <a:buSzPts val="11000"/>
              <a:buFont typeface="Poppins"/>
              <a:buNone/>
              <a:defRPr sz="11000" b="1">
                <a:latin typeface="Poppins"/>
                <a:ea typeface="Poppins"/>
                <a:cs typeface="Poppins"/>
                <a:sym typeface="Poppins"/>
              </a:defRPr>
            </a:lvl4pPr>
            <a:lvl5pPr lvl="4" algn="ctr" rtl="0">
              <a:spcBef>
                <a:spcPts val="0"/>
              </a:spcBef>
              <a:spcAft>
                <a:spcPts val="0"/>
              </a:spcAft>
              <a:buSzPts val="11000"/>
              <a:buFont typeface="Poppins"/>
              <a:buNone/>
              <a:defRPr sz="11000" b="1">
                <a:latin typeface="Poppins"/>
                <a:ea typeface="Poppins"/>
                <a:cs typeface="Poppins"/>
                <a:sym typeface="Poppins"/>
              </a:defRPr>
            </a:lvl5pPr>
            <a:lvl6pPr lvl="5" algn="ctr" rtl="0">
              <a:spcBef>
                <a:spcPts val="0"/>
              </a:spcBef>
              <a:spcAft>
                <a:spcPts val="0"/>
              </a:spcAft>
              <a:buSzPts val="11000"/>
              <a:buFont typeface="Poppins"/>
              <a:buNone/>
              <a:defRPr sz="11000" b="1">
                <a:latin typeface="Poppins"/>
                <a:ea typeface="Poppins"/>
                <a:cs typeface="Poppins"/>
                <a:sym typeface="Poppins"/>
              </a:defRPr>
            </a:lvl6pPr>
            <a:lvl7pPr lvl="6" algn="ctr" rtl="0">
              <a:spcBef>
                <a:spcPts val="0"/>
              </a:spcBef>
              <a:spcAft>
                <a:spcPts val="0"/>
              </a:spcAft>
              <a:buSzPts val="11000"/>
              <a:buFont typeface="Poppins"/>
              <a:buNone/>
              <a:defRPr sz="11000" b="1">
                <a:latin typeface="Poppins"/>
                <a:ea typeface="Poppins"/>
                <a:cs typeface="Poppins"/>
                <a:sym typeface="Poppins"/>
              </a:defRPr>
            </a:lvl7pPr>
            <a:lvl8pPr lvl="7" algn="ctr" rtl="0">
              <a:spcBef>
                <a:spcPts val="0"/>
              </a:spcBef>
              <a:spcAft>
                <a:spcPts val="0"/>
              </a:spcAft>
              <a:buSzPts val="11000"/>
              <a:buFont typeface="Poppins"/>
              <a:buNone/>
              <a:defRPr sz="11000" b="1">
                <a:latin typeface="Poppins"/>
                <a:ea typeface="Poppins"/>
                <a:cs typeface="Poppins"/>
                <a:sym typeface="Poppins"/>
              </a:defRPr>
            </a:lvl8pPr>
            <a:lvl9pPr lvl="8" algn="ctr" rtl="0">
              <a:spcBef>
                <a:spcPts val="0"/>
              </a:spcBef>
              <a:spcAft>
                <a:spcPts val="0"/>
              </a:spcAft>
              <a:buSzPts val="11000"/>
              <a:buFont typeface="Poppins"/>
              <a:buNone/>
              <a:defRPr sz="11000" b="1">
                <a:latin typeface="Poppins"/>
                <a:ea typeface="Poppins"/>
                <a:cs typeface="Poppins"/>
                <a:sym typeface="Poppins"/>
              </a:defRPr>
            </a:lvl9pPr>
          </a:lstStyle>
          <a:p>
            <a:r>
              <a:t>xx%</a:t>
            </a:r>
          </a:p>
        </p:txBody>
      </p:sp>
      <p:sp>
        <p:nvSpPr>
          <p:cNvPr id="5032" name="Google Shape;5032;p55"/>
          <p:cNvSpPr txBox="1">
            <a:spLocks noGrp="1"/>
          </p:cNvSpPr>
          <p:nvPr>
            <p:ph type="subTitle" idx="1"/>
          </p:nvPr>
        </p:nvSpPr>
        <p:spPr>
          <a:xfrm>
            <a:off x="1370850" y="1676400"/>
            <a:ext cx="24969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033" name="Google Shape;5033;p55"/>
          <p:cNvSpPr txBox="1">
            <a:spLocks noGrp="1"/>
          </p:cNvSpPr>
          <p:nvPr>
            <p:ph type="title" idx="3"/>
          </p:nvPr>
        </p:nvSpPr>
        <p:spPr>
          <a:xfrm>
            <a:off x="5012250" y="1239475"/>
            <a:ext cx="298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034" name="Google Shape;5034;p55"/>
          <p:cNvSpPr txBox="1">
            <a:spLocks noGrp="1"/>
          </p:cNvSpPr>
          <p:nvPr>
            <p:ph type="title" idx="4" hasCustomPrompt="1"/>
          </p:nvPr>
        </p:nvSpPr>
        <p:spPr>
          <a:xfrm>
            <a:off x="5200500" y="409575"/>
            <a:ext cx="26100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b="1"/>
            </a:lvl1pPr>
            <a:lvl2pPr lvl="1" algn="ctr" rtl="0">
              <a:spcBef>
                <a:spcPts val="0"/>
              </a:spcBef>
              <a:spcAft>
                <a:spcPts val="0"/>
              </a:spcAft>
              <a:buSzPts val="11000"/>
              <a:buFont typeface="Poppins"/>
              <a:buNone/>
              <a:defRPr sz="11000" b="1">
                <a:latin typeface="Poppins"/>
                <a:ea typeface="Poppins"/>
                <a:cs typeface="Poppins"/>
                <a:sym typeface="Poppins"/>
              </a:defRPr>
            </a:lvl2pPr>
            <a:lvl3pPr lvl="2" algn="ctr" rtl="0">
              <a:spcBef>
                <a:spcPts val="0"/>
              </a:spcBef>
              <a:spcAft>
                <a:spcPts val="0"/>
              </a:spcAft>
              <a:buSzPts val="11000"/>
              <a:buFont typeface="Poppins"/>
              <a:buNone/>
              <a:defRPr sz="11000" b="1">
                <a:latin typeface="Poppins"/>
                <a:ea typeface="Poppins"/>
                <a:cs typeface="Poppins"/>
                <a:sym typeface="Poppins"/>
              </a:defRPr>
            </a:lvl3pPr>
            <a:lvl4pPr lvl="3" algn="ctr" rtl="0">
              <a:spcBef>
                <a:spcPts val="0"/>
              </a:spcBef>
              <a:spcAft>
                <a:spcPts val="0"/>
              </a:spcAft>
              <a:buSzPts val="11000"/>
              <a:buFont typeface="Poppins"/>
              <a:buNone/>
              <a:defRPr sz="11000" b="1">
                <a:latin typeface="Poppins"/>
                <a:ea typeface="Poppins"/>
                <a:cs typeface="Poppins"/>
                <a:sym typeface="Poppins"/>
              </a:defRPr>
            </a:lvl4pPr>
            <a:lvl5pPr lvl="4" algn="ctr" rtl="0">
              <a:spcBef>
                <a:spcPts val="0"/>
              </a:spcBef>
              <a:spcAft>
                <a:spcPts val="0"/>
              </a:spcAft>
              <a:buSzPts val="11000"/>
              <a:buFont typeface="Poppins"/>
              <a:buNone/>
              <a:defRPr sz="11000" b="1">
                <a:latin typeface="Poppins"/>
                <a:ea typeface="Poppins"/>
                <a:cs typeface="Poppins"/>
                <a:sym typeface="Poppins"/>
              </a:defRPr>
            </a:lvl5pPr>
            <a:lvl6pPr lvl="5" algn="ctr" rtl="0">
              <a:spcBef>
                <a:spcPts val="0"/>
              </a:spcBef>
              <a:spcAft>
                <a:spcPts val="0"/>
              </a:spcAft>
              <a:buSzPts val="11000"/>
              <a:buFont typeface="Poppins"/>
              <a:buNone/>
              <a:defRPr sz="11000" b="1">
                <a:latin typeface="Poppins"/>
                <a:ea typeface="Poppins"/>
                <a:cs typeface="Poppins"/>
                <a:sym typeface="Poppins"/>
              </a:defRPr>
            </a:lvl6pPr>
            <a:lvl7pPr lvl="6" algn="ctr" rtl="0">
              <a:spcBef>
                <a:spcPts val="0"/>
              </a:spcBef>
              <a:spcAft>
                <a:spcPts val="0"/>
              </a:spcAft>
              <a:buSzPts val="11000"/>
              <a:buFont typeface="Poppins"/>
              <a:buNone/>
              <a:defRPr sz="11000" b="1">
                <a:latin typeface="Poppins"/>
                <a:ea typeface="Poppins"/>
                <a:cs typeface="Poppins"/>
                <a:sym typeface="Poppins"/>
              </a:defRPr>
            </a:lvl7pPr>
            <a:lvl8pPr lvl="7" algn="ctr" rtl="0">
              <a:spcBef>
                <a:spcPts val="0"/>
              </a:spcBef>
              <a:spcAft>
                <a:spcPts val="0"/>
              </a:spcAft>
              <a:buSzPts val="11000"/>
              <a:buFont typeface="Poppins"/>
              <a:buNone/>
              <a:defRPr sz="11000" b="1">
                <a:latin typeface="Poppins"/>
                <a:ea typeface="Poppins"/>
                <a:cs typeface="Poppins"/>
                <a:sym typeface="Poppins"/>
              </a:defRPr>
            </a:lvl8pPr>
            <a:lvl9pPr lvl="8" algn="ctr" rtl="0">
              <a:spcBef>
                <a:spcPts val="0"/>
              </a:spcBef>
              <a:spcAft>
                <a:spcPts val="0"/>
              </a:spcAft>
              <a:buSzPts val="11000"/>
              <a:buFont typeface="Poppins"/>
              <a:buNone/>
              <a:defRPr sz="11000" b="1">
                <a:latin typeface="Poppins"/>
                <a:ea typeface="Poppins"/>
                <a:cs typeface="Poppins"/>
                <a:sym typeface="Poppins"/>
              </a:defRPr>
            </a:lvl9pPr>
          </a:lstStyle>
          <a:p>
            <a:r>
              <a:t>xx%</a:t>
            </a:r>
          </a:p>
        </p:txBody>
      </p:sp>
      <p:sp>
        <p:nvSpPr>
          <p:cNvPr id="5035" name="Google Shape;5035;p55"/>
          <p:cNvSpPr txBox="1">
            <a:spLocks noGrp="1"/>
          </p:cNvSpPr>
          <p:nvPr>
            <p:ph type="subTitle" idx="5"/>
          </p:nvPr>
        </p:nvSpPr>
        <p:spPr>
          <a:xfrm>
            <a:off x="5257050" y="1676400"/>
            <a:ext cx="24969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036" name="Google Shape;5036;p55"/>
          <p:cNvSpPr txBox="1">
            <a:spLocks noGrp="1"/>
          </p:cNvSpPr>
          <p:nvPr>
            <p:ph type="title" idx="6"/>
          </p:nvPr>
        </p:nvSpPr>
        <p:spPr>
          <a:xfrm>
            <a:off x="1126050" y="3274675"/>
            <a:ext cx="298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037" name="Google Shape;5037;p55"/>
          <p:cNvSpPr txBox="1">
            <a:spLocks noGrp="1"/>
          </p:cNvSpPr>
          <p:nvPr>
            <p:ph type="title" idx="7" hasCustomPrompt="1"/>
          </p:nvPr>
        </p:nvSpPr>
        <p:spPr>
          <a:xfrm>
            <a:off x="1314300" y="2444775"/>
            <a:ext cx="26100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b="1"/>
            </a:lvl1pPr>
            <a:lvl2pPr lvl="1" algn="ctr" rtl="0">
              <a:spcBef>
                <a:spcPts val="0"/>
              </a:spcBef>
              <a:spcAft>
                <a:spcPts val="0"/>
              </a:spcAft>
              <a:buSzPts val="11000"/>
              <a:buFont typeface="Poppins"/>
              <a:buNone/>
              <a:defRPr sz="11000" b="1">
                <a:latin typeface="Poppins"/>
                <a:ea typeface="Poppins"/>
                <a:cs typeface="Poppins"/>
                <a:sym typeface="Poppins"/>
              </a:defRPr>
            </a:lvl2pPr>
            <a:lvl3pPr lvl="2" algn="ctr" rtl="0">
              <a:spcBef>
                <a:spcPts val="0"/>
              </a:spcBef>
              <a:spcAft>
                <a:spcPts val="0"/>
              </a:spcAft>
              <a:buSzPts val="11000"/>
              <a:buFont typeface="Poppins"/>
              <a:buNone/>
              <a:defRPr sz="11000" b="1">
                <a:latin typeface="Poppins"/>
                <a:ea typeface="Poppins"/>
                <a:cs typeface="Poppins"/>
                <a:sym typeface="Poppins"/>
              </a:defRPr>
            </a:lvl3pPr>
            <a:lvl4pPr lvl="3" algn="ctr" rtl="0">
              <a:spcBef>
                <a:spcPts val="0"/>
              </a:spcBef>
              <a:spcAft>
                <a:spcPts val="0"/>
              </a:spcAft>
              <a:buSzPts val="11000"/>
              <a:buFont typeface="Poppins"/>
              <a:buNone/>
              <a:defRPr sz="11000" b="1">
                <a:latin typeface="Poppins"/>
                <a:ea typeface="Poppins"/>
                <a:cs typeface="Poppins"/>
                <a:sym typeface="Poppins"/>
              </a:defRPr>
            </a:lvl4pPr>
            <a:lvl5pPr lvl="4" algn="ctr" rtl="0">
              <a:spcBef>
                <a:spcPts val="0"/>
              </a:spcBef>
              <a:spcAft>
                <a:spcPts val="0"/>
              </a:spcAft>
              <a:buSzPts val="11000"/>
              <a:buFont typeface="Poppins"/>
              <a:buNone/>
              <a:defRPr sz="11000" b="1">
                <a:latin typeface="Poppins"/>
                <a:ea typeface="Poppins"/>
                <a:cs typeface="Poppins"/>
                <a:sym typeface="Poppins"/>
              </a:defRPr>
            </a:lvl5pPr>
            <a:lvl6pPr lvl="5" algn="ctr" rtl="0">
              <a:spcBef>
                <a:spcPts val="0"/>
              </a:spcBef>
              <a:spcAft>
                <a:spcPts val="0"/>
              </a:spcAft>
              <a:buSzPts val="11000"/>
              <a:buFont typeface="Poppins"/>
              <a:buNone/>
              <a:defRPr sz="11000" b="1">
                <a:latin typeface="Poppins"/>
                <a:ea typeface="Poppins"/>
                <a:cs typeface="Poppins"/>
                <a:sym typeface="Poppins"/>
              </a:defRPr>
            </a:lvl6pPr>
            <a:lvl7pPr lvl="6" algn="ctr" rtl="0">
              <a:spcBef>
                <a:spcPts val="0"/>
              </a:spcBef>
              <a:spcAft>
                <a:spcPts val="0"/>
              </a:spcAft>
              <a:buSzPts val="11000"/>
              <a:buFont typeface="Poppins"/>
              <a:buNone/>
              <a:defRPr sz="11000" b="1">
                <a:latin typeface="Poppins"/>
                <a:ea typeface="Poppins"/>
                <a:cs typeface="Poppins"/>
                <a:sym typeface="Poppins"/>
              </a:defRPr>
            </a:lvl7pPr>
            <a:lvl8pPr lvl="7" algn="ctr" rtl="0">
              <a:spcBef>
                <a:spcPts val="0"/>
              </a:spcBef>
              <a:spcAft>
                <a:spcPts val="0"/>
              </a:spcAft>
              <a:buSzPts val="11000"/>
              <a:buFont typeface="Poppins"/>
              <a:buNone/>
              <a:defRPr sz="11000" b="1">
                <a:latin typeface="Poppins"/>
                <a:ea typeface="Poppins"/>
                <a:cs typeface="Poppins"/>
                <a:sym typeface="Poppins"/>
              </a:defRPr>
            </a:lvl8pPr>
            <a:lvl9pPr lvl="8" algn="ctr" rtl="0">
              <a:spcBef>
                <a:spcPts val="0"/>
              </a:spcBef>
              <a:spcAft>
                <a:spcPts val="0"/>
              </a:spcAft>
              <a:buSzPts val="11000"/>
              <a:buFont typeface="Poppins"/>
              <a:buNone/>
              <a:defRPr sz="11000" b="1">
                <a:latin typeface="Poppins"/>
                <a:ea typeface="Poppins"/>
                <a:cs typeface="Poppins"/>
                <a:sym typeface="Poppins"/>
              </a:defRPr>
            </a:lvl9pPr>
          </a:lstStyle>
          <a:p>
            <a:r>
              <a:t>xx%</a:t>
            </a:r>
          </a:p>
        </p:txBody>
      </p:sp>
      <p:sp>
        <p:nvSpPr>
          <p:cNvPr id="5038" name="Google Shape;5038;p55"/>
          <p:cNvSpPr txBox="1">
            <a:spLocks noGrp="1"/>
          </p:cNvSpPr>
          <p:nvPr>
            <p:ph type="subTitle" idx="8"/>
          </p:nvPr>
        </p:nvSpPr>
        <p:spPr>
          <a:xfrm>
            <a:off x="1370850" y="3711600"/>
            <a:ext cx="24969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039" name="Google Shape;5039;p55"/>
          <p:cNvSpPr txBox="1">
            <a:spLocks noGrp="1"/>
          </p:cNvSpPr>
          <p:nvPr>
            <p:ph type="title" idx="9"/>
          </p:nvPr>
        </p:nvSpPr>
        <p:spPr>
          <a:xfrm>
            <a:off x="5012250" y="3274675"/>
            <a:ext cx="298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040" name="Google Shape;5040;p55"/>
          <p:cNvSpPr txBox="1">
            <a:spLocks noGrp="1"/>
          </p:cNvSpPr>
          <p:nvPr>
            <p:ph type="title" idx="13" hasCustomPrompt="1"/>
          </p:nvPr>
        </p:nvSpPr>
        <p:spPr>
          <a:xfrm>
            <a:off x="5200500" y="2444775"/>
            <a:ext cx="26100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b="1"/>
            </a:lvl1pPr>
            <a:lvl2pPr lvl="1" algn="ctr" rtl="0">
              <a:spcBef>
                <a:spcPts val="0"/>
              </a:spcBef>
              <a:spcAft>
                <a:spcPts val="0"/>
              </a:spcAft>
              <a:buSzPts val="11000"/>
              <a:buFont typeface="Poppins"/>
              <a:buNone/>
              <a:defRPr sz="11000" b="1">
                <a:latin typeface="Poppins"/>
                <a:ea typeface="Poppins"/>
                <a:cs typeface="Poppins"/>
                <a:sym typeface="Poppins"/>
              </a:defRPr>
            </a:lvl2pPr>
            <a:lvl3pPr lvl="2" algn="ctr" rtl="0">
              <a:spcBef>
                <a:spcPts val="0"/>
              </a:spcBef>
              <a:spcAft>
                <a:spcPts val="0"/>
              </a:spcAft>
              <a:buSzPts val="11000"/>
              <a:buFont typeface="Poppins"/>
              <a:buNone/>
              <a:defRPr sz="11000" b="1">
                <a:latin typeface="Poppins"/>
                <a:ea typeface="Poppins"/>
                <a:cs typeface="Poppins"/>
                <a:sym typeface="Poppins"/>
              </a:defRPr>
            </a:lvl3pPr>
            <a:lvl4pPr lvl="3" algn="ctr" rtl="0">
              <a:spcBef>
                <a:spcPts val="0"/>
              </a:spcBef>
              <a:spcAft>
                <a:spcPts val="0"/>
              </a:spcAft>
              <a:buSzPts val="11000"/>
              <a:buFont typeface="Poppins"/>
              <a:buNone/>
              <a:defRPr sz="11000" b="1">
                <a:latin typeface="Poppins"/>
                <a:ea typeface="Poppins"/>
                <a:cs typeface="Poppins"/>
                <a:sym typeface="Poppins"/>
              </a:defRPr>
            </a:lvl4pPr>
            <a:lvl5pPr lvl="4" algn="ctr" rtl="0">
              <a:spcBef>
                <a:spcPts val="0"/>
              </a:spcBef>
              <a:spcAft>
                <a:spcPts val="0"/>
              </a:spcAft>
              <a:buSzPts val="11000"/>
              <a:buFont typeface="Poppins"/>
              <a:buNone/>
              <a:defRPr sz="11000" b="1">
                <a:latin typeface="Poppins"/>
                <a:ea typeface="Poppins"/>
                <a:cs typeface="Poppins"/>
                <a:sym typeface="Poppins"/>
              </a:defRPr>
            </a:lvl5pPr>
            <a:lvl6pPr lvl="5" algn="ctr" rtl="0">
              <a:spcBef>
                <a:spcPts val="0"/>
              </a:spcBef>
              <a:spcAft>
                <a:spcPts val="0"/>
              </a:spcAft>
              <a:buSzPts val="11000"/>
              <a:buFont typeface="Poppins"/>
              <a:buNone/>
              <a:defRPr sz="11000" b="1">
                <a:latin typeface="Poppins"/>
                <a:ea typeface="Poppins"/>
                <a:cs typeface="Poppins"/>
                <a:sym typeface="Poppins"/>
              </a:defRPr>
            </a:lvl6pPr>
            <a:lvl7pPr lvl="6" algn="ctr" rtl="0">
              <a:spcBef>
                <a:spcPts val="0"/>
              </a:spcBef>
              <a:spcAft>
                <a:spcPts val="0"/>
              </a:spcAft>
              <a:buSzPts val="11000"/>
              <a:buFont typeface="Poppins"/>
              <a:buNone/>
              <a:defRPr sz="11000" b="1">
                <a:latin typeface="Poppins"/>
                <a:ea typeface="Poppins"/>
                <a:cs typeface="Poppins"/>
                <a:sym typeface="Poppins"/>
              </a:defRPr>
            </a:lvl7pPr>
            <a:lvl8pPr lvl="7" algn="ctr" rtl="0">
              <a:spcBef>
                <a:spcPts val="0"/>
              </a:spcBef>
              <a:spcAft>
                <a:spcPts val="0"/>
              </a:spcAft>
              <a:buSzPts val="11000"/>
              <a:buFont typeface="Poppins"/>
              <a:buNone/>
              <a:defRPr sz="11000" b="1">
                <a:latin typeface="Poppins"/>
                <a:ea typeface="Poppins"/>
                <a:cs typeface="Poppins"/>
                <a:sym typeface="Poppins"/>
              </a:defRPr>
            </a:lvl8pPr>
            <a:lvl9pPr lvl="8" algn="ctr" rtl="0">
              <a:spcBef>
                <a:spcPts val="0"/>
              </a:spcBef>
              <a:spcAft>
                <a:spcPts val="0"/>
              </a:spcAft>
              <a:buSzPts val="11000"/>
              <a:buFont typeface="Poppins"/>
              <a:buNone/>
              <a:defRPr sz="11000" b="1">
                <a:latin typeface="Poppins"/>
                <a:ea typeface="Poppins"/>
                <a:cs typeface="Poppins"/>
                <a:sym typeface="Poppins"/>
              </a:defRPr>
            </a:lvl9pPr>
          </a:lstStyle>
          <a:p>
            <a:r>
              <a:t>xx%</a:t>
            </a:r>
          </a:p>
        </p:txBody>
      </p:sp>
      <p:sp>
        <p:nvSpPr>
          <p:cNvPr id="5041" name="Google Shape;5041;p55"/>
          <p:cNvSpPr txBox="1">
            <a:spLocks noGrp="1"/>
          </p:cNvSpPr>
          <p:nvPr>
            <p:ph type="subTitle" idx="14"/>
          </p:nvPr>
        </p:nvSpPr>
        <p:spPr>
          <a:xfrm>
            <a:off x="5257050" y="3711600"/>
            <a:ext cx="24969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5042" name="Google Shape;5042;p55"/>
          <p:cNvGrpSpPr/>
          <p:nvPr/>
        </p:nvGrpSpPr>
        <p:grpSpPr>
          <a:xfrm>
            <a:off x="-1289914" y="3847378"/>
            <a:ext cx="5081458" cy="2291921"/>
            <a:chOff x="5619200" y="4458200"/>
            <a:chExt cx="1647150" cy="742900"/>
          </a:xfrm>
        </p:grpSpPr>
        <p:sp>
          <p:nvSpPr>
            <p:cNvPr id="5043" name="Google Shape;5043;p55"/>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55"/>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55"/>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5"/>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55"/>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8" name="Google Shape;5048;p55"/>
          <p:cNvGrpSpPr/>
          <p:nvPr/>
        </p:nvGrpSpPr>
        <p:grpSpPr>
          <a:xfrm rot="10800000" flipH="1">
            <a:off x="6148690" y="-1042184"/>
            <a:ext cx="4256731" cy="2205454"/>
            <a:chOff x="4178350" y="2375050"/>
            <a:chExt cx="938350" cy="515775"/>
          </a:xfrm>
        </p:grpSpPr>
        <p:sp>
          <p:nvSpPr>
            <p:cNvPr id="5049" name="Google Shape;5049;p55"/>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5"/>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55"/>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5"/>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5"/>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55"/>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55"/>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55"/>
          <p:cNvGrpSpPr/>
          <p:nvPr/>
        </p:nvGrpSpPr>
        <p:grpSpPr>
          <a:xfrm>
            <a:off x="111850" y="1207775"/>
            <a:ext cx="700450" cy="636075"/>
            <a:chOff x="3652400" y="3788700"/>
            <a:chExt cx="700450" cy="636075"/>
          </a:xfrm>
        </p:grpSpPr>
        <p:sp>
          <p:nvSpPr>
            <p:cNvPr id="5057" name="Google Shape;5057;p55"/>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55"/>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5"/>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5"/>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55"/>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55"/>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5"/>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5"/>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5"/>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5"/>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5"/>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5"/>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5"/>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5"/>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5"/>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55"/>
          <p:cNvGrpSpPr/>
          <p:nvPr/>
        </p:nvGrpSpPr>
        <p:grpSpPr>
          <a:xfrm rot="-2328237">
            <a:off x="8085383" y="4198637"/>
            <a:ext cx="1546773" cy="2481612"/>
            <a:chOff x="2402100" y="3854125"/>
            <a:chExt cx="435600" cy="698825"/>
          </a:xfrm>
        </p:grpSpPr>
        <p:sp>
          <p:nvSpPr>
            <p:cNvPr id="5073" name="Google Shape;5073;p55"/>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5"/>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5"/>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5"/>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5"/>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5"/>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5"/>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5"/>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5"/>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5"/>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5"/>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5"/>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5"/>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6" name="Google Shape;5086;p55"/>
          <p:cNvSpPr/>
          <p:nvPr/>
        </p:nvSpPr>
        <p:spPr>
          <a:xfrm rot="10156090">
            <a:off x="-272109" y="-268359"/>
            <a:ext cx="1468398" cy="1313024"/>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7" name="Google Shape;5087;p55"/>
          <p:cNvGrpSpPr/>
          <p:nvPr/>
        </p:nvGrpSpPr>
        <p:grpSpPr>
          <a:xfrm rot="-1366232">
            <a:off x="8503460" y="3280683"/>
            <a:ext cx="1014294" cy="1600729"/>
            <a:chOff x="322650" y="2571325"/>
            <a:chExt cx="573100" cy="904450"/>
          </a:xfrm>
        </p:grpSpPr>
        <p:sp>
          <p:nvSpPr>
            <p:cNvPr id="5088" name="Google Shape;5088;p55"/>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5"/>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5"/>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5"/>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5"/>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5"/>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55"/>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55"/>
          <p:cNvGrpSpPr/>
          <p:nvPr/>
        </p:nvGrpSpPr>
        <p:grpSpPr>
          <a:xfrm>
            <a:off x="8429688" y="975913"/>
            <a:ext cx="610325" cy="417350"/>
            <a:chOff x="364525" y="2023775"/>
            <a:chExt cx="610325" cy="417350"/>
          </a:xfrm>
        </p:grpSpPr>
        <p:sp>
          <p:nvSpPr>
            <p:cNvPr id="5096" name="Google Shape;5096;p55"/>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55"/>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55"/>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5"/>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55"/>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55"/>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55"/>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55"/>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80105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Only Title">
  <p:cSld name="Only Title">
    <p:spTree>
      <p:nvGrpSpPr>
        <p:cNvPr id="1" name="Shape 5104"/>
        <p:cNvGrpSpPr/>
        <p:nvPr/>
      </p:nvGrpSpPr>
      <p:grpSpPr>
        <a:xfrm>
          <a:off x="0" y="0"/>
          <a:ext cx="0" cy="0"/>
          <a:chOff x="0" y="0"/>
          <a:chExt cx="0" cy="0"/>
        </a:xfrm>
      </p:grpSpPr>
      <p:grpSp>
        <p:nvGrpSpPr>
          <p:cNvPr id="5105" name="Google Shape;5105;p56"/>
          <p:cNvGrpSpPr/>
          <p:nvPr/>
        </p:nvGrpSpPr>
        <p:grpSpPr>
          <a:xfrm rot="10800000" flipH="1">
            <a:off x="-2094831" y="-848617"/>
            <a:ext cx="6467864" cy="2656239"/>
            <a:chOff x="5619200" y="4458200"/>
            <a:chExt cx="1647150" cy="742900"/>
          </a:xfrm>
        </p:grpSpPr>
        <p:sp>
          <p:nvSpPr>
            <p:cNvPr id="5106" name="Google Shape;5106;p56"/>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56"/>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56"/>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56"/>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56"/>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56"/>
          <p:cNvGrpSpPr/>
          <p:nvPr/>
        </p:nvGrpSpPr>
        <p:grpSpPr>
          <a:xfrm>
            <a:off x="170572" y="3531890"/>
            <a:ext cx="4519000" cy="2428630"/>
            <a:chOff x="4178350" y="2375050"/>
            <a:chExt cx="938350" cy="515775"/>
          </a:xfrm>
        </p:grpSpPr>
        <p:sp>
          <p:nvSpPr>
            <p:cNvPr id="5112" name="Google Shape;5112;p56"/>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56"/>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6"/>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56"/>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56"/>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6"/>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56"/>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56"/>
          <p:cNvGrpSpPr/>
          <p:nvPr/>
        </p:nvGrpSpPr>
        <p:grpSpPr>
          <a:xfrm rot="-423650">
            <a:off x="-1188125" y="3188595"/>
            <a:ext cx="2662512" cy="2828603"/>
            <a:chOff x="4159600" y="887163"/>
            <a:chExt cx="1265600" cy="1344550"/>
          </a:xfrm>
        </p:grpSpPr>
        <p:sp>
          <p:nvSpPr>
            <p:cNvPr id="5120" name="Google Shape;5120;p56"/>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56"/>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56"/>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6"/>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6"/>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56"/>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56"/>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6"/>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6"/>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56"/>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56"/>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6"/>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56"/>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6"/>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6"/>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6"/>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56"/>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6"/>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6"/>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56"/>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6"/>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6"/>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6"/>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6"/>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6"/>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6"/>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6"/>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6"/>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6"/>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6"/>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6"/>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6"/>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6"/>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56"/>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6"/>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6"/>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6"/>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6"/>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6"/>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6"/>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6"/>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6"/>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6"/>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6"/>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6"/>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56"/>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56"/>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6"/>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56"/>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56"/>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6"/>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56"/>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56"/>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6"/>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6"/>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6"/>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56"/>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56"/>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6"/>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6"/>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6"/>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6"/>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6"/>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56"/>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56"/>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6"/>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6"/>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6"/>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6"/>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6"/>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56"/>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56"/>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56"/>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6"/>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6"/>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6"/>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6"/>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6"/>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6"/>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6"/>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6"/>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6"/>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6"/>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6"/>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6"/>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6"/>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6"/>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6"/>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6"/>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6"/>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6"/>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6"/>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6"/>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6"/>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6"/>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6"/>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6"/>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56"/>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56"/>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6"/>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6"/>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6"/>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6"/>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56"/>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6"/>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56"/>
          <p:cNvGrpSpPr/>
          <p:nvPr/>
        </p:nvGrpSpPr>
        <p:grpSpPr>
          <a:xfrm rot="-10163243">
            <a:off x="-354404" y="-133329"/>
            <a:ext cx="1386418" cy="2334096"/>
            <a:chOff x="3026750" y="1552825"/>
            <a:chExt cx="1108700" cy="1867600"/>
          </a:xfrm>
        </p:grpSpPr>
        <p:sp>
          <p:nvSpPr>
            <p:cNvPr id="5226" name="Google Shape;5226;p56"/>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6"/>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6"/>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6"/>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6"/>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6"/>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6"/>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6"/>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6"/>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6"/>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6"/>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6"/>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6"/>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6"/>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6"/>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6"/>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6"/>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6"/>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6"/>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56"/>
          <p:cNvGrpSpPr/>
          <p:nvPr/>
        </p:nvGrpSpPr>
        <p:grpSpPr>
          <a:xfrm rot="-10011506">
            <a:off x="8529635" y="-341539"/>
            <a:ext cx="922899" cy="1480674"/>
            <a:chOff x="2402100" y="3854125"/>
            <a:chExt cx="435600" cy="698825"/>
          </a:xfrm>
        </p:grpSpPr>
        <p:sp>
          <p:nvSpPr>
            <p:cNvPr id="5246" name="Google Shape;5246;p56"/>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6"/>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6"/>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6"/>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6"/>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6"/>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6"/>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6"/>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6"/>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6"/>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6"/>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6"/>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6"/>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56"/>
          <p:cNvGrpSpPr/>
          <p:nvPr/>
        </p:nvGrpSpPr>
        <p:grpSpPr>
          <a:xfrm>
            <a:off x="8495813" y="4058044"/>
            <a:ext cx="846716" cy="1493480"/>
            <a:chOff x="2797700" y="3217325"/>
            <a:chExt cx="682725" cy="1204225"/>
          </a:xfrm>
        </p:grpSpPr>
        <p:sp>
          <p:nvSpPr>
            <p:cNvPr id="5260" name="Google Shape;5260;p56"/>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6"/>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6"/>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6"/>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6"/>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6"/>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6"/>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56"/>
          <p:cNvGrpSpPr/>
          <p:nvPr/>
        </p:nvGrpSpPr>
        <p:grpSpPr>
          <a:xfrm rot="10800000">
            <a:off x="7485622" y="-1132524"/>
            <a:ext cx="1010203" cy="1594184"/>
            <a:chOff x="322650" y="2571325"/>
            <a:chExt cx="573100" cy="904450"/>
          </a:xfrm>
        </p:grpSpPr>
        <p:sp>
          <p:nvSpPr>
            <p:cNvPr id="5268" name="Google Shape;5268;p56"/>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6"/>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6"/>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6"/>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6"/>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6"/>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6"/>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5" name="Google Shape;5275;p56"/>
          <p:cNvGrpSpPr/>
          <p:nvPr/>
        </p:nvGrpSpPr>
        <p:grpSpPr>
          <a:xfrm>
            <a:off x="2881963" y="715675"/>
            <a:ext cx="700450" cy="636075"/>
            <a:chOff x="3652400" y="3788700"/>
            <a:chExt cx="700450" cy="636075"/>
          </a:xfrm>
        </p:grpSpPr>
        <p:sp>
          <p:nvSpPr>
            <p:cNvPr id="5276" name="Google Shape;5276;p56"/>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56"/>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56"/>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6"/>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6"/>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6"/>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6"/>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6"/>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6"/>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6"/>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6"/>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6"/>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6"/>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6"/>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6"/>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1" name="Google Shape;5291;p56"/>
          <p:cNvSpPr txBox="1">
            <a:spLocks noGrp="1"/>
          </p:cNvSpPr>
          <p:nvPr>
            <p:ph type="body" idx="1"/>
          </p:nvPr>
        </p:nvSpPr>
        <p:spPr>
          <a:xfrm>
            <a:off x="829125" y="2205750"/>
            <a:ext cx="3201900" cy="9135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algn="r" rtl="0">
              <a:spcBef>
                <a:spcPts val="1600"/>
              </a:spcBef>
              <a:spcAft>
                <a:spcPts val="0"/>
              </a:spcAft>
              <a:buSzPts val="1400"/>
              <a:buChar char="○"/>
              <a:defRPr/>
            </a:lvl2pPr>
            <a:lvl3pPr marL="1371600" lvl="2" indent="-317500" algn="r" rtl="0">
              <a:spcBef>
                <a:spcPts val="1600"/>
              </a:spcBef>
              <a:spcAft>
                <a:spcPts val="0"/>
              </a:spcAft>
              <a:buSzPts val="1400"/>
              <a:buChar char="■"/>
              <a:defRPr/>
            </a:lvl3pPr>
            <a:lvl4pPr marL="1828800" lvl="3" indent="-317500" algn="r"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algn="r" rtl="0">
              <a:spcBef>
                <a:spcPts val="1600"/>
              </a:spcBef>
              <a:spcAft>
                <a:spcPts val="0"/>
              </a:spcAft>
              <a:buSzPts val="1400"/>
              <a:buChar char="■"/>
              <a:defRPr/>
            </a:lvl6pPr>
            <a:lvl7pPr marL="3200400" lvl="6" indent="-317500" algn="r" rtl="0">
              <a:spcBef>
                <a:spcPts val="1600"/>
              </a:spcBef>
              <a:spcAft>
                <a:spcPts val="0"/>
              </a:spcAft>
              <a:buSzPts val="1400"/>
              <a:buChar char="●"/>
              <a:defRPr/>
            </a:lvl7pPr>
            <a:lvl8pPr marL="3657600" lvl="7" indent="-317500" algn="r" rtl="0">
              <a:spcBef>
                <a:spcPts val="1600"/>
              </a:spcBef>
              <a:spcAft>
                <a:spcPts val="0"/>
              </a:spcAft>
              <a:buSzPts val="1400"/>
              <a:buChar char="○"/>
              <a:defRPr/>
            </a:lvl8pPr>
            <a:lvl9pPr marL="4114800" lvl="8" indent="-317500" algn="r" rtl="0">
              <a:spcBef>
                <a:spcPts val="1600"/>
              </a:spcBef>
              <a:spcAft>
                <a:spcPts val="1600"/>
              </a:spcAft>
              <a:buSzPts val="1400"/>
              <a:buChar char="■"/>
              <a:defRPr/>
            </a:lvl9pPr>
          </a:lstStyle>
          <a:p>
            <a:endParaRPr/>
          </a:p>
        </p:txBody>
      </p:sp>
      <p:sp>
        <p:nvSpPr>
          <p:cNvPr id="5292" name="Google Shape;5292;p56"/>
          <p:cNvSpPr txBox="1">
            <a:spLocks noGrp="1"/>
          </p:cNvSpPr>
          <p:nvPr>
            <p:ph type="title"/>
          </p:nvPr>
        </p:nvSpPr>
        <p:spPr>
          <a:xfrm>
            <a:off x="5319900" y="1757163"/>
            <a:ext cx="31098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700"/>
              <a:buNone/>
              <a:defRPr sz="3700" b="1"/>
            </a:lvl1pPr>
            <a:lvl2pPr lvl="1" algn="r" rtl="0">
              <a:spcBef>
                <a:spcPts val="0"/>
              </a:spcBef>
              <a:spcAft>
                <a:spcPts val="0"/>
              </a:spcAft>
              <a:buSzPts val="3700"/>
              <a:buNone/>
              <a:defRPr sz="3700"/>
            </a:lvl2pPr>
            <a:lvl3pPr lvl="2" algn="r" rtl="0">
              <a:spcBef>
                <a:spcPts val="0"/>
              </a:spcBef>
              <a:spcAft>
                <a:spcPts val="0"/>
              </a:spcAft>
              <a:buSzPts val="3700"/>
              <a:buNone/>
              <a:defRPr sz="3700"/>
            </a:lvl3pPr>
            <a:lvl4pPr lvl="3" algn="r" rtl="0">
              <a:spcBef>
                <a:spcPts val="0"/>
              </a:spcBef>
              <a:spcAft>
                <a:spcPts val="0"/>
              </a:spcAft>
              <a:buSzPts val="3700"/>
              <a:buNone/>
              <a:defRPr sz="3700"/>
            </a:lvl4pPr>
            <a:lvl5pPr lvl="4" algn="r" rtl="0">
              <a:spcBef>
                <a:spcPts val="0"/>
              </a:spcBef>
              <a:spcAft>
                <a:spcPts val="0"/>
              </a:spcAft>
              <a:buSzPts val="3700"/>
              <a:buNone/>
              <a:defRPr sz="3700"/>
            </a:lvl5pPr>
            <a:lvl6pPr lvl="5" algn="r" rtl="0">
              <a:spcBef>
                <a:spcPts val="0"/>
              </a:spcBef>
              <a:spcAft>
                <a:spcPts val="0"/>
              </a:spcAft>
              <a:buSzPts val="3700"/>
              <a:buNone/>
              <a:defRPr sz="3700"/>
            </a:lvl6pPr>
            <a:lvl7pPr lvl="6" algn="r" rtl="0">
              <a:spcBef>
                <a:spcPts val="0"/>
              </a:spcBef>
              <a:spcAft>
                <a:spcPts val="0"/>
              </a:spcAft>
              <a:buSzPts val="3700"/>
              <a:buNone/>
              <a:defRPr sz="3700"/>
            </a:lvl7pPr>
            <a:lvl8pPr lvl="7" algn="r" rtl="0">
              <a:spcBef>
                <a:spcPts val="0"/>
              </a:spcBef>
              <a:spcAft>
                <a:spcPts val="0"/>
              </a:spcAft>
              <a:buSzPts val="3700"/>
              <a:buNone/>
              <a:defRPr sz="3700"/>
            </a:lvl8pPr>
            <a:lvl9pPr lvl="8" algn="r" rtl="0">
              <a:spcBef>
                <a:spcPts val="0"/>
              </a:spcBef>
              <a:spcAft>
                <a:spcPts val="0"/>
              </a:spcAft>
              <a:buSzPts val="3700"/>
              <a:buNone/>
              <a:defRPr sz="3700"/>
            </a:lvl9pPr>
          </a:lstStyle>
          <a:p>
            <a:endParaRPr/>
          </a:p>
        </p:txBody>
      </p:sp>
    </p:spTree>
    <p:extLst>
      <p:ext uri="{BB962C8B-B14F-4D97-AF65-F5344CB8AC3E}">
        <p14:creationId xmlns:p14="http://schemas.microsoft.com/office/powerpoint/2010/main" val="26704022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four columns ">
  <p:cSld name="title and four columns ">
    <p:spTree>
      <p:nvGrpSpPr>
        <p:cNvPr id="1" name="Shape 5293"/>
        <p:cNvGrpSpPr/>
        <p:nvPr/>
      </p:nvGrpSpPr>
      <p:grpSpPr>
        <a:xfrm>
          <a:off x="0" y="0"/>
          <a:ext cx="0" cy="0"/>
          <a:chOff x="0" y="0"/>
          <a:chExt cx="0" cy="0"/>
        </a:xfrm>
      </p:grpSpPr>
      <p:sp>
        <p:nvSpPr>
          <p:cNvPr id="5294" name="Google Shape;5294;p57"/>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95" name="Google Shape;5295;p57"/>
          <p:cNvSpPr txBox="1">
            <a:spLocks noGrp="1"/>
          </p:cNvSpPr>
          <p:nvPr>
            <p:ph type="title" idx="2"/>
          </p:nvPr>
        </p:nvSpPr>
        <p:spPr>
          <a:xfrm>
            <a:off x="714299" y="2322989"/>
            <a:ext cx="175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SemiBold"/>
              <a:buNone/>
              <a:defRPr sz="1500">
                <a:latin typeface="Poppins SemiBold"/>
                <a:ea typeface="Poppins SemiBold"/>
                <a:cs typeface="Poppins SemiBold"/>
                <a:sym typeface="Poppins SemiBold"/>
              </a:defRPr>
            </a:lvl1pPr>
            <a:lvl2pPr lvl="1" algn="ctr" rtl="0">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algn="ctr" rtl="0">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algn="ctr" rtl="0">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algn="ctr" rtl="0">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algn="ctr" rtl="0">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algn="ctr" rtl="0">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algn="ctr" rtl="0">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algn="ctr" rtl="0">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a:endParaRPr/>
          </a:p>
        </p:txBody>
      </p:sp>
      <p:sp>
        <p:nvSpPr>
          <p:cNvPr id="5296" name="Google Shape;5296;p57"/>
          <p:cNvSpPr txBox="1">
            <a:spLocks noGrp="1"/>
          </p:cNvSpPr>
          <p:nvPr>
            <p:ph type="subTitle" idx="1"/>
          </p:nvPr>
        </p:nvSpPr>
        <p:spPr>
          <a:xfrm>
            <a:off x="857852" y="2659451"/>
            <a:ext cx="14643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a:endParaRPr/>
          </a:p>
        </p:txBody>
      </p:sp>
      <p:sp>
        <p:nvSpPr>
          <p:cNvPr id="5297" name="Google Shape;5297;p57"/>
          <p:cNvSpPr txBox="1">
            <a:spLocks noGrp="1"/>
          </p:cNvSpPr>
          <p:nvPr>
            <p:ph type="title" idx="3"/>
          </p:nvPr>
        </p:nvSpPr>
        <p:spPr>
          <a:xfrm>
            <a:off x="2731844" y="2322989"/>
            <a:ext cx="175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SemiBold"/>
              <a:buNone/>
              <a:defRPr sz="1500">
                <a:latin typeface="Poppins SemiBold"/>
                <a:ea typeface="Poppins SemiBold"/>
                <a:cs typeface="Poppins SemiBold"/>
                <a:sym typeface="Poppins SemiBold"/>
              </a:defRPr>
            </a:lvl1pPr>
            <a:lvl2pPr lvl="1" algn="ctr" rtl="0">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algn="ctr" rtl="0">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algn="ctr" rtl="0">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algn="ctr" rtl="0">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algn="ctr" rtl="0">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algn="ctr" rtl="0">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algn="ctr" rtl="0">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algn="ctr" rtl="0">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a:endParaRPr/>
          </a:p>
        </p:txBody>
      </p:sp>
      <p:sp>
        <p:nvSpPr>
          <p:cNvPr id="5298" name="Google Shape;5298;p57"/>
          <p:cNvSpPr txBox="1">
            <a:spLocks noGrp="1"/>
          </p:cNvSpPr>
          <p:nvPr>
            <p:ph type="subTitle" idx="4"/>
          </p:nvPr>
        </p:nvSpPr>
        <p:spPr>
          <a:xfrm>
            <a:off x="2875396" y="2659451"/>
            <a:ext cx="14643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a:endParaRPr/>
          </a:p>
        </p:txBody>
      </p:sp>
      <p:grpSp>
        <p:nvGrpSpPr>
          <p:cNvPr id="5299" name="Google Shape;5299;p57"/>
          <p:cNvGrpSpPr/>
          <p:nvPr/>
        </p:nvGrpSpPr>
        <p:grpSpPr>
          <a:xfrm rot="10800000">
            <a:off x="4391614" y="-1062620"/>
            <a:ext cx="5889385" cy="2656239"/>
            <a:chOff x="5619200" y="4458200"/>
            <a:chExt cx="1647150" cy="742900"/>
          </a:xfrm>
        </p:grpSpPr>
        <p:sp>
          <p:nvSpPr>
            <p:cNvPr id="5300" name="Google Shape;5300;p57"/>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7"/>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7"/>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7"/>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7"/>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57"/>
          <p:cNvGrpSpPr/>
          <p:nvPr/>
        </p:nvGrpSpPr>
        <p:grpSpPr>
          <a:xfrm flipH="1">
            <a:off x="-486278" y="4432054"/>
            <a:ext cx="3239372" cy="1780558"/>
            <a:chOff x="4178350" y="2375050"/>
            <a:chExt cx="938350" cy="515775"/>
          </a:xfrm>
        </p:grpSpPr>
        <p:sp>
          <p:nvSpPr>
            <p:cNvPr id="5306" name="Google Shape;5306;p57"/>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7"/>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7"/>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7"/>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7"/>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7"/>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7"/>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57"/>
          <p:cNvGrpSpPr/>
          <p:nvPr/>
        </p:nvGrpSpPr>
        <p:grpSpPr>
          <a:xfrm rot="-1180163">
            <a:off x="8111627" y="4505386"/>
            <a:ext cx="1089543" cy="1748178"/>
            <a:chOff x="2402100" y="3854125"/>
            <a:chExt cx="435600" cy="698825"/>
          </a:xfrm>
        </p:grpSpPr>
        <p:sp>
          <p:nvSpPr>
            <p:cNvPr id="5314" name="Google Shape;5314;p57"/>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7"/>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7"/>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7"/>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7"/>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7"/>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7"/>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7"/>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7"/>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57"/>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7"/>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57"/>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57"/>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57"/>
          <p:cNvGrpSpPr/>
          <p:nvPr/>
        </p:nvGrpSpPr>
        <p:grpSpPr>
          <a:xfrm rot="-8100000">
            <a:off x="-90095" y="-641248"/>
            <a:ext cx="830250" cy="1464437"/>
            <a:chOff x="2797700" y="3217325"/>
            <a:chExt cx="682725" cy="1204225"/>
          </a:xfrm>
        </p:grpSpPr>
        <p:sp>
          <p:nvSpPr>
            <p:cNvPr id="5328" name="Google Shape;5328;p57"/>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57"/>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7"/>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7"/>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57"/>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7"/>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7"/>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57"/>
          <p:cNvGrpSpPr/>
          <p:nvPr/>
        </p:nvGrpSpPr>
        <p:grpSpPr>
          <a:xfrm>
            <a:off x="2095563" y="4602888"/>
            <a:ext cx="700450" cy="636075"/>
            <a:chOff x="3652400" y="3788700"/>
            <a:chExt cx="700450" cy="636075"/>
          </a:xfrm>
        </p:grpSpPr>
        <p:sp>
          <p:nvSpPr>
            <p:cNvPr id="5336" name="Google Shape;5336;p57"/>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7"/>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7"/>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7"/>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7"/>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7"/>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57"/>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7"/>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7"/>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7"/>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7"/>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7"/>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7"/>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7"/>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57"/>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57"/>
          <p:cNvGrpSpPr/>
          <p:nvPr/>
        </p:nvGrpSpPr>
        <p:grpSpPr>
          <a:xfrm rot="9629822">
            <a:off x="7970529" y="-832671"/>
            <a:ext cx="1010225" cy="1594224"/>
            <a:chOff x="322650" y="2571325"/>
            <a:chExt cx="573100" cy="904450"/>
          </a:xfrm>
        </p:grpSpPr>
        <p:sp>
          <p:nvSpPr>
            <p:cNvPr id="5352" name="Google Shape;5352;p57"/>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7"/>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7"/>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57"/>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57"/>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7"/>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7"/>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57"/>
          <p:cNvGrpSpPr/>
          <p:nvPr/>
        </p:nvGrpSpPr>
        <p:grpSpPr>
          <a:xfrm rot="-4956298" flipH="1">
            <a:off x="8404143" y="4116790"/>
            <a:ext cx="1304099" cy="972225"/>
            <a:chOff x="4500175" y="3779525"/>
            <a:chExt cx="1136425" cy="847075"/>
          </a:xfrm>
        </p:grpSpPr>
        <p:sp>
          <p:nvSpPr>
            <p:cNvPr id="5360" name="Google Shape;5360;p57"/>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57"/>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7"/>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57"/>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57"/>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7"/>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57"/>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7"/>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7"/>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7"/>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57"/>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1" name="Google Shape;5371;p57"/>
          <p:cNvSpPr txBox="1">
            <a:spLocks noGrp="1"/>
          </p:cNvSpPr>
          <p:nvPr>
            <p:ph type="title" idx="5"/>
          </p:nvPr>
        </p:nvSpPr>
        <p:spPr>
          <a:xfrm>
            <a:off x="4705044" y="2322989"/>
            <a:ext cx="175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SemiBold"/>
              <a:buNone/>
              <a:defRPr sz="1500">
                <a:latin typeface="Poppins SemiBold"/>
                <a:ea typeface="Poppins SemiBold"/>
                <a:cs typeface="Poppins SemiBold"/>
                <a:sym typeface="Poppins SemiBold"/>
              </a:defRPr>
            </a:lvl1pPr>
            <a:lvl2pPr lvl="1" algn="ctr" rtl="0">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algn="ctr" rtl="0">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algn="ctr" rtl="0">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algn="ctr" rtl="0">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algn="ctr" rtl="0">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algn="ctr" rtl="0">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algn="ctr" rtl="0">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algn="ctr" rtl="0">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a:endParaRPr/>
          </a:p>
        </p:txBody>
      </p:sp>
      <p:sp>
        <p:nvSpPr>
          <p:cNvPr id="5372" name="Google Shape;5372;p57"/>
          <p:cNvSpPr txBox="1">
            <a:spLocks noGrp="1"/>
          </p:cNvSpPr>
          <p:nvPr>
            <p:ph type="subTitle" idx="6"/>
          </p:nvPr>
        </p:nvSpPr>
        <p:spPr>
          <a:xfrm>
            <a:off x="4848597" y="2659451"/>
            <a:ext cx="14643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a:endParaRPr/>
          </a:p>
        </p:txBody>
      </p:sp>
      <p:sp>
        <p:nvSpPr>
          <p:cNvPr id="5373" name="Google Shape;5373;p57"/>
          <p:cNvSpPr txBox="1">
            <a:spLocks noGrp="1"/>
          </p:cNvSpPr>
          <p:nvPr>
            <p:ph type="title" idx="7"/>
          </p:nvPr>
        </p:nvSpPr>
        <p:spPr>
          <a:xfrm>
            <a:off x="6678235" y="2322989"/>
            <a:ext cx="175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SemiBold"/>
              <a:buNone/>
              <a:defRPr sz="1500">
                <a:latin typeface="Poppins SemiBold"/>
                <a:ea typeface="Poppins SemiBold"/>
                <a:cs typeface="Poppins SemiBold"/>
                <a:sym typeface="Poppins SemiBold"/>
              </a:defRPr>
            </a:lvl1pPr>
            <a:lvl2pPr lvl="1" algn="ctr" rtl="0">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algn="ctr" rtl="0">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algn="ctr" rtl="0">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algn="ctr" rtl="0">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algn="ctr" rtl="0">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algn="ctr" rtl="0">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algn="ctr" rtl="0">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algn="ctr" rtl="0">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a:endParaRPr/>
          </a:p>
        </p:txBody>
      </p:sp>
      <p:sp>
        <p:nvSpPr>
          <p:cNvPr id="5374" name="Google Shape;5374;p57"/>
          <p:cNvSpPr txBox="1">
            <a:spLocks noGrp="1"/>
          </p:cNvSpPr>
          <p:nvPr>
            <p:ph type="subTitle" idx="8"/>
          </p:nvPr>
        </p:nvSpPr>
        <p:spPr>
          <a:xfrm>
            <a:off x="6821939" y="2659451"/>
            <a:ext cx="14643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a:endParaRPr/>
          </a:p>
        </p:txBody>
      </p:sp>
    </p:spTree>
    <p:extLst>
      <p:ext uri="{BB962C8B-B14F-4D97-AF65-F5344CB8AC3E}">
        <p14:creationId xmlns:p14="http://schemas.microsoft.com/office/powerpoint/2010/main" val="1733273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ly Title">
  <p:cSld name="CUSTOM_9">
    <p:spTree>
      <p:nvGrpSpPr>
        <p:cNvPr id="1" name="Shape 1647"/>
        <p:cNvGrpSpPr/>
        <p:nvPr/>
      </p:nvGrpSpPr>
      <p:grpSpPr>
        <a:xfrm>
          <a:off x="0" y="0"/>
          <a:ext cx="0" cy="0"/>
          <a:chOff x="0" y="0"/>
          <a:chExt cx="0" cy="0"/>
        </a:xfrm>
      </p:grpSpPr>
      <p:grpSp>
        <p:nvGrpSpPr>
          <p:cNvPr id="1648" name="Google Shape;1648;p14"/>
          <p:cNvGrpSpPr/>
          <p:nvPr/>
        </p:nvGrpSpPr>
        <p:grpSpPr>
          <a:xfrm rot="10800000" flipH="1">
            <a:off x="-2094831" y="-848617"/>
            <a:ext cx="6467864" cy="2656239"/>
            <a:chOff x="5619200" y="4458200"/>
            <a:chExt cx="1647150" cy="742900"/>
          </a:xfrm>
        </p:grpSpPr>
        <p:sp>
          <p:nvSpPr>
            <p:cNvPr id="1649" name="Google Shape;1649;p14"/>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4"/>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4"/>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4"/>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4"/>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14"/>
          <p:cNvGrpSpPr/>
          <p:nvPr/>
        </p:nvGrpSpPr>
        <p:grpSpPr>
          <a:xfrm>
            <a:off x="170572" y="3531890"/>
            <a:ext cx="4519000" cy="2428630"/>
            <a:chOff x="4178350" y="2375050"/>
            <a:chExt cx="938350" cy="515775"/>
          </a:xfrm>
        </p:grpSpPr>
        <p:sp>
          <p:nvSpPr>
            <p:cNvPr id="1655" name="Google Shape;1655;p14"/>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4"/>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4"/>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4"/>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4"/>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4"/>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4"/>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14"/>
          <p:cNvGrpSpPr/>
          <p:nvPr/>
        </p:nvGrpSpPr>
        <p:grpSpPr>
          <a:xfrm rot="-423650">
            <a:off x="-1188125" y="3188595"/>
            <a:ext cx="2662512" cy="2828603"/>
            <a:chOff x="4159600" y="887163"/>
            <a:chExt cx="1265600" cy="1344550"/>
          </a:xfrm>
        </p:grpSpPr>
        <p:sp>
          <p:nvSpPr>
            <p:cNvPr id="1663" name="Google Shape;1663;p14"/>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4"/>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4"/>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4"/>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4"/>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4"/>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4"/>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4"/>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4"/>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4"/>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4"/>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4"/>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4"/>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4"/>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4"/>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4"/>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4"/>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4"/>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4"/>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4"/>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4"/>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4"/>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4"/>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4"/>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4"/>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4"/>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4"/>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4"/>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4"/>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4"/>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4"/>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4"/>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4"/>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4"/>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4"/>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4"/>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4"/>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4"/>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4"/>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4"/>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4"/>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4"/>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4"/>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4"/>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4"/>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4"/>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4"/>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4"/>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4"/>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4"/>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4"/>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4"/>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4"/>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4"/>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4"/>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4"/>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4"/>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4"/>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4"/>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4"/>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4"/>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4"/>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4"/>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4"/>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4"/>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4"/>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4"/>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4"/>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4"/>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4"/>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4"/>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4"/>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4"/>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4"/>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4"/>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4"/>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4"/>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4"/>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4"/>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4"/>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4"/>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4"/>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4"/>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4"/>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4"/>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4"/>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4"/>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4"/>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4"/>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4"/>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4"/>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4"/>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4"/>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4"/>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4"/>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4"/>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4"/>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4"/>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4"/>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4"/>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4"/>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4"/>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4"/>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4"/>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4"/>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14"/>
          <p:cNvGrpSpPr/>
          <p:nvPr/>
        </p:nvGrpSpPr>
        <p:grpSpPr>
          <a:xfrm rot="-10163243">
            <a:off x="-354404" y="-133329"/>
            <a:ext cx="1386418" cy="2334096"/>
            <a:chOff x="3026750" y="1552825"/>
            <a:chExt cx="1108700" cy="1867600"/>
          </a:xfrm>
        </p:grpSpPr>
        <p:sp>
          <p:nvSpPr>
            <p:cNvPr id="1769" name="Google Shape;1769;p14"/>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4"/>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4"/>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4"/>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4"/>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4"/>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4"/>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4"/>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4"/>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4"/>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4"/>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4"/>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4"/>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4"/>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4"/>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4"/>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4"/>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4"/>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4"/>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8" name="Google Shape;1788;p14"/>
          <p:cNvGrpSpPr/>
          <p:nvPr/>
        </p:nvGrpSpPr>
        <p:grpSpPr>
          <a:xfrm rot="-10011506">
            <a:off x="8529635" y="-341539"/>
            <a:ext cx="922899" cy="1480674"/>
            <a:chOff x="2402100" y="3854125"/>
            <a:chExt cx="435600" cy="698825"/>
          </a:xfrm>
        </p:grpSpPr>
        <p:sp>
          <p:nvSpPr>
            <p:cNvPr id="1789" name="Google Shape;1789;p14"/>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4"/>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4"/>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4"/>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4"/>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4"/>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4"/>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4"/>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4"/>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4"/>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4"/>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4"/>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4"/>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14"/>
          <p:cNvGrpSpPr/>
          <p:nvPr/>
        </p:nvGrpSpPr>
        <p:grpSpPr>
          <a:xfrm>
            <a:off x="8495813" y="4058044"/>
            <a:ext cx="846716" cy="1493480"/>
            <a:chOff x="2797700" y="3217325"/>
            <a:chExt cx="682725" cy="1204225"/>
          </a:xfrm>
        </p:grpSpPr>
        <p:sp>
          <p:nvSpPr>
            <p:cNvPr id="1803" name="Google Shape;1803;p14"/>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4"/>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4"/>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4"/>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4"/>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4"/>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4"/>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14"/>
          <p:cNvGrpSpPr/>
          <p:nvPr/>
        </p:nvGrpSpPr>
        <p:grpSpPr>
          <a:xfrm rot="10800000">
            <a:off x="7485622" y="-1132524"/>
            <a:ext cx="1010203" cy="1594184"/>
            <a:chOff x="322650" y="2571325"/>
            <a:chExt cx="573100" cy="904450"/>
          </a:xfrm>
        </p:grpSpPr>
        <p:sp>
          <p:nvSpPr>
            <p:cNvPr id="1811" name="Google Shape;1811;p14"/>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4"/>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4"/>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4"/>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4"/>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4"/>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4"/>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14"/>
          <p:cNvGrpSpPr/>
          <p:nvPr/>
        </p:nvGrpSpPr>
        <p:grpSpPr>
          <a:xfrm>
            <a:off x="2881963" y="715675"/>
            <a:ext cx="700450" cy="636075"/>
            <a:chOff x="3652400" y="3788700"/>
            <a:chExt cx="700450" cy="636075"/>
          </a:xfrm>
        </p:grpSpPr>
        <p:sp>
          <p:nvSpPr>
            <p:cNvPr id="1819" name="Google Shape;1819;p14"/>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4"/>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4"/>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4"/>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4"/>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4"/>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4"/>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4"/>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4"/>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4"/>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4"/>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4"/>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4"/>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4"/>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4"/>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14"/>
          <p:cNvSpPr txBox="1">
            <a:spLocks noGrp="1"/>
          </p:cNvSpPr>
          <p:nvPr>
            <p:ph type="body" idx="1"/>
          </p:nvPr>
        </p:nvSpPr>
        <p:spPr>
          <a:xfrm>
            <a:off x="829125" y="2205750"/>
            <a:ext cx="3201900" cy="9135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algn="r" rtl="0">
              <a:spcBef>
                <a:spcPts val="1600"/>
              </a:spcBef>
              <a:spcAft>
                <a:spcPts val="0"/>
              </a:spcAft>
              <a:buSzPts val="1400"/>
              <a:buChar char="○"/>
              <a:defRPr/>
            </a:lvl2pPr>
            <a:lvl3pPr marL="1371600" lvl="2" indent="-317500" algn="r" rtl="0">
              <a:spcBef>
                <a:spcPts val="1600"/>
              </a:spcBef>
              <a:spcAft>
                <a:spcPts val="0"/>
              </a:spcAft>
              <a:buSzPts val="1400"/>
              <a:buChar char="■"/>
              <a:defRPr/>
            </a:lvl3pPr>
            <a:lvl4pPr marL="1828800" lvl="3" indent="-317500" algn="r"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algn="r" rtl="0">
              <a:spcBef>
                <a:spcPts val="1600"/>
              </a:spcBef>
              <a:spcAft>
                <a:spcPts val="0"/>
              </a:spcAft>
              <a:buSzPts val="1400"/>
              <a:buChar char="■"/>
              <a:defRPr/>
            </a:lvl6pPr>
            <a:lvl7pPr marL="3200400" lvl="6" indent="-317500" algn="r" rtl="0">
              <a:spcBef>
                <a:spcPts val="1600"/>
              </a:spcBef>
              <a:spcAft>
                <a:spcPts val="0"/>
              </a:spcAft>
              <a:buSzPts val="1400"/>
              <a:buChar char="●"/>
              <a:defRPr/>
            </a:lvl7pPr>
            <a:lvl8pPr marL="3657600" lvl="7" indent="-317500" algn="r" rtl="0">
              <a:spcBef>
                <a:spcPts val="1600"/>
              </a:spcBef>
              <a:spcAft>
                <a:spcPts val="0"/>
              </a:spcAft>
              <a:buSzPts val="1400"/>
              <a:buChar char="○"/>
              <a:defRPr/>
            </a:lvl8pPr>
            <a:lvl9pPr marL="4114800" lvl="8" indent="-317500" algn="r" rtl="0">
              <a:spcBef>
                <a:spcPts val="1600"/>
              </a:spcBef>
              <a:spcAft>
                <a:spcPts val="1600"/>
              </a:spcAft>
              <a:buSzPts val="1400"/>
              <a:buChar char="■"/>
              <a:defRPr/>
            </a:lvl9pPr>
          </a:lstStyle>
          <a:p>
            <a:endParaRPr/>
          </a:p>
        </p:txBody>
      </p:sp>
      <p:sp>
        <p:nvSpPr>
          <p:cNvPr id="1835" name="Google Shape;1835;p14"/>
          <p:cNvSpPr txBox="1">
            <a:spLocks noGrp="1"/>
          </p:cNvSpPr>
          <p:nvPr>
            <p:ph type="title"/>
          </p:nvPr>
        </p:nvSpPr>
        <p:spPr>
          <a:xfrm>
            <a:off x="5319900" y="1757163"/>
            <a:ext cx="31098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700"/>
              <a:buNone/>
              <a:defRPr sz="3700" b="1"/>
            </a:lvl1pPr>
            <a:lvl2pPr lvl="1" algn="r" rtl="0">
              <a:spcBef>
                <a:spcPts val="0"/>
              </a:spcBef>
              <a:spcAft>
                <a:spcPts val="0"/>
              </a:spcAft>
              <a:buSzPts val="3700"/>
              <a:buNone/>
              <a:defRPr sz="3700"/>
            </a:lvl2pPr>
            <a:lvl3pPr lvl="2" algn="r" rtl="0">
              <a:spcBef>
                <a:spcPts val="0"/>
              </a:spcBef>
              <a:spcAft>
                <a:spcPts val="0"/>
              </a:spcAft>
              <a:buSzPts val="3700"/>
              <a:buNone/>
              <a:defRPr sz="3700"/>
            </a:lvl3pPr>
            <a:lvl4pPr lvl="3" algn="r" rtl="0">
              <a:spcBef>
                <a:spcPts val="0"/>
              </a:spcBef>
              <a:spcAft>
                <a:spcPts val="0"/>
              </a:spcAft>
              <a:buSzPts val="3700"/>
              <a:buNone/>
              <a:defRPr sz="3700"/>
            </a:lvl4pPr>
            <a:lvl5pPr lvl="4" algn="r" rtl="0">
              <a:spcBef>
                <a:spcPts val="0"/>
              </a:spcBef>
              <a:spcAft>
                <a:spcPts val="0"/>
              </a:spcAft>
              <a:buSzPts val="3700"/>
              <a:buNone/>
              <a:defRPr sz="3700"/>
            </a:lvl5pPr>
            <a:lvl6pPr lvl="5" algn="r" rtl="0">
              <a:spcBef>
                <a:spcPts val="0"/>
              </a:spcBef>
              <a:spcAft>
                <a:spcPts val="0"/>
              </a:spcAft>
              <a:buSzPts val="3700"/>
              <a:buNone/>
              <a:defRPr sz="3700"/>
            </a:lvl6pPr>
            <a:lvl7pPr lvl="6" algn="r" rtl="0">
              <a:spcBef>
                <a:spcPts val="0"/>
              </a:spcBef>
              <a:spcAft>
                <a:spcPts val="0"/>
              </a:spcAft>
              <a:buSzPts val="3700"/>
              <a:buNone/>
              <a:defRPr sz="3700"/>
            </a:lvl7pPr>
            <a:lvl8pPr lvl="7" algn="r" rtl="0">
              <a:spcBef>
                <a:spcPts val="0"/>
              </a:spcBef>
              <a:spcAft>
                <a:spcPts val="0"/>
              </a:spcAft>
              <a:buSzPts val="3700"/>
              <a:buNone/>
              <a:defRPr sz="3700"/>
            </a:lvl8pPr>
            <a:lvl9pPr lvl="8" algn="r" rtl="0">
              <a:spcBef>
                <a:spcPts val="0"/>
              </a:spcBef>
              <a:spcAft>
                <a:spcPts val="0"/>
              </a:spcAft>
              <a:buSzPts val="3700"/>
              <a:buNone/>
              <a:defRPr sz="37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5375"/>
        <p:cNvGrpSpPr/>
        <p:nvPr/>
      </p:nvGrpSpPr>
      <p:grpSpPr>
        <a:xfrm>
          <a:off x="0" y="0"/>
          <a:ext cx="0" cy="0"/>
          <a:chOff x="0" y="0"/>
          <a:chExt cx="0" cy="0"/>
        </a:xfrm>
      </p:grpSpPr>
      <p:sp>
        <p:nvSpPr>
          <p:cNvPr id="5376" name="Google Shape;5376;p58"/>
          <p:cNvSpPr txBox="1">
            <a:spLocks noGrp="1"/>
          </p:cNvSpPr>
          <p:nvPr>
            <p:ph type="title"/>
          </p:nvPr>
        </p:nvSpPr>
        <p:spPr>
          <a:xfrm>
            <a:off x="714300" y="54575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377" name="Google Shape;5377;p58"/>
          <p:cNvSpPr txBox="1">
            <a:spLocks noGrp="1"/>
          </p:cNvSpPr>
          <p:nvPr>
            <p:ph type="body" idx="1"/>
          </p:nvPr>
        </p:nvSpPr>
        <p:spPr>
          <a:xfrm>
            <a:off x="714300" y="1734450"/>
            <a:ext cx="2808000" cy="2508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grpSp>
        <p:nvGrpSpPr>
          <p:cNvPr id="5378" name="Google Shape;5378;p58"/>
          <p:cNvGrpSpPr/>
          <p:nvPr/>
        </p:nvGrpSpPr>
        <p:grpSpPr>
          <a:xfrm flipH="1">
            <a:off x="-830528" y="3821441"/>
            <a:ext cx="3239372" cy="1780558"/>
            <a:chOff x="4178350" y="2375050"/>
            <a:chExt cx="938350" cy="515775"/>
          </a:xfrm>
        </p:grpSpPr>
        <p:sp>
          <p:nvSpPr>
            <p:cNvPr id="5379" name="Google Shape;5379;p58"/>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8"/>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8"/>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8"/>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8"/>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8"/>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58"/>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58"/>
          <p:cNvGrpSpPr/>
          <p:nvPr/>
        </p:nvGrpSpPr>
        <p:grpSpPr>
          <a:xfrm>
            <a:off x="1816335" y="3884955"/>
            <a:ext cx="881125" cy="1554173"/>
            <a:chOff x="2797700" y="3217325"/>
            <a:chExt cx="682725" cy="1204225"/>
          </a:xfrm>
        </p:grpSpPr>
        <p:sp>
          <p:nvSpPr>
            <p:cNvPr id="5387" name="Google Shape;5387;p58"/>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8"/>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58"/>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58"/>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58"/>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58"/>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8"/>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4" name="Google Shape;5394;p58"/>
          <p:cNvSpPr/>
          <p:nvPr/>
        </p:nvSpPr>
        <p:spPr>
          <a:xfrm>
            <a:off x="79575" y="3338363"/>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5" name="Google Shape;5395;p58"/>
          <p:cNvGrpSpPr/>
          <p:nvPr/>
        </p:nvGrpSpPr>
        <p:grpSpPr>
          <a:xfrm rot="9556908">
            <a:off x="2671536" y="-1109002"/>
            <a:ext cx="1044883" cy="1676392"/>
            <a:chOff x="2402100" y="3854125"/>
            <a:chExt cx="435600" cy="698825"/>
          </a:xfrm>
        </p:grpSpPr>
        <p:sp>
          <p:nvSpPr>
            <p:cNvPr id="5396" name="Google Shape;5396;p58"/>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58"/>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58"/>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8"/>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58"/>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58"/>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8"/>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8"/>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58"/>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8"/>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58"/>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58"/>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58"/>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9" name="Google Shape;5409;p58"/>
          <p:cNvSpPr txBox="1">
            <a:spLocks noGrp="1"/>
          </p:cNvSpPr>
          <p:nvPr>
            <p:ph type="title" idx="2"/>
          </p:nvPr>
        </p:nvSpPr>
        <p:spPr>
          <a:xfrm>
            <a:off x="714300" y="899125"/>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Poppins Medium"/>
              <a:buNone/>
              <a:defRPr sz="1900">
                <a:solidFill>
                  <a:schemeClr val="lt2"/>
                </a:solidFill>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41679406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5410"/>
        <p:cNvGrpSpPr/>
        <p:nvPr/>
      </p:nvGrpSpPr>
      <p:grpSpPr>
        <a:xfrm>
          <a:off x="0" y="0"/>
          <a:ext cx="0" cy="0"/>
          <a:chOff x="0" y="0"/>
          <a:chExt cx="0" cy="0"/>
        </a:xfrm>
      </p:grpSpPr>
      <p:sp>
        <p:nvSpPr>
          <p:cNvPr id="5411" name="Google Shape;5411;p59"/>
          <p:cNvSpPr txBox="1">
            <a:spLocks noGrp="1"/>
          </p:cNvSpPr>
          <p:nvPr>
            <p:ph type="title"/>
          </p:nvPr>
        </p:nvSpPr>
        <p:spPr>
          <a:xfrm>
            <a:off x="5621700" y="545750"/>
            <a:ext cx="2808000" cy="755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b="1"/>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412" name="Google Shape;5412;p59"/>
          <p:cNvSpPr txBox="1">
            <a:spLocks noGrp="1"/>
          </p:cNvSpPr>
          <p:nvPr>
            <p:ph type="body" idx="1"/>
          </p:nvPr>
        </p:nvSpPr>
        <p:spPr>
          <a:xfrm>
            <a:off x="5621700" y="1734450"/>
            <a:ext cx="2808000" cy="2508600"/>
          </a:xfrm>
          <a:prstGeom prst="rect">
            <a:avLst/>
          </a:prstGeom>
        </p:spPr>
        <p:txBody>
          <a:bodyPr spcFirstLastPara="1" wrap="square" lIns="91425" tIns="91425" rIns="91425" bIns="91425" anchor="t" anchorCtr="0">
            <a:noAutofit/>
          </a:bodyPr>
          <a:lstStyle>
            <a:lvl1pPr marL="457200" lvl="0" indent="-304800" algn="r" rtl="0">
              <a:spcBef>
                <a:spcPts val="0"/>
              </a:spcBef>
              <a:spcAft>
                <a:spcPts val="0"/>
              </a:spcAft>
              <a:buSzPts val="1200"/>
              <a:buChar char="●"/>
              <a:defRPr sz="1200"/>
            </a:lvl1pPr>
            <a:lvl2pPr marL="914400" lvl="1" indent="-304800" algn="r" rtl="0">
              <a:spcBef>
                <a:spcPts val="1600"/>
              </a:spcBef>
              <a:spcAft>
                <a:spcPts val="0"/>
              </a:spcAft>
              <a:buSzPts val="1200"/>
              <a:buChar char="○"/>
              <a:defRPr sz="1200"/>
            </a:lvl2pPr>
            <a:lvl3pPr marL="1371600" lvl="2" indent="-304800" algn="r" rtl="0">
              <a:spcBef>
                <a:spcPts val="1600"/>
              </a:spcBef>
              <a:spcAft>
                <a:spcPts val="0"/>
              </a:spcAft>
              <a:buSzPts val="1200"/>
              <a:buChar char="■"/>
              <a:defRPr sz="1200"/>
            </a:lvl3pPr>
            <a:lvl4pPr marL="1828800" lvl="3" indent="-304800" algn="r" rtl="0">
              <a:spcBef>
                <a:spcPts val="1600"/>
              </a:spcBef>
              <a:spcAft>
                <a:spcPts val="0"/>
              </a:spcAft>
              <a:buSzPts val="1200"/>
              <a:buChar char="●"/>
              <a:defRPr sz="1200"/>
            </a:lvl4pPr>
            <a:lvl5pPr marL="2286000" lvl="4" indent="-304800" algn="r" rtl="0">
              <a:spcBef>
                <a:spcPts val="1600"/>
              </a:spcBef>
              <a:spcAft>
                <a:spcPts val="0"/>
              </a:spcAft>
              <a:buSzPts val="1200"/>
              <a:buChar char="○"/>
              <a:defRPr sz="1200"/>
            </a:lvl5pPr>
            <a:lvl6pPr marL="2743200" lvl="5" indent="-304800" algn="r" rtl="0">
              <a:spcBef>
                <a:spcPts val="1600"/>
              </a:spcBef>
              <a:spcAft>
                <a:spcPts val="0"/>
              </a:spcAft>
              <a:buSzPts val="1200"/>
              <a:buChar char="■"/>
              <a:defRPr sz="1200"/>
            </a:lvl6pPr>
            <a:lvl7pPr marL="3200400" lvl="6" indent="-304800" algn="r" rtl="0">
              <a:spcBef>
                <a:spcPts val="1600"/>
              </a:spcBef>
              <a:spcAft>
                <a:spcPts val="0"/>
              </a:spcAft>
              <a:buSzPts val="1200"/>
              <a:buChar char="●"/>
              <a:defRPr sz="1200"/>
            </a:lvl7pPr>
            <a:lvl8pPr marL="3657600" lvl="7" indent="-304800" algn="r" rtl="0">
              <a:spcBef>
                <a:spcPts val="1600"/>
              </a:spcBef>
              <a:spcAft>
                <a:spcPts val="0"/>
              </a:spcAft>
              <a:buSzPts val="1200"/>
              <a:buChar char="○"/>
              <a:defRPr sz="1200"/>
            </a:lvl8pPr>
            <a:lvl9pPr marL="4114800" lvl="8" indent="-304800" algn="r" rtl="0">
              <a:spcBef>
                <a:spcPts val="1600"/>
              </a:spcBef>
              <a:spcAft>
                <a:spcPts val="1600"/>
              </a:spcAft>
              <a:buSzPts val="1200"/>
              <a:buChar char="■"/>
              <a:defRPr sz="1200"/>
            </a:lvl9pPr>
          </a:lstStyle>
          <a:p>
            <a:endParaRPr/>
          </a:p>
        </p:txBody>
      </p:sp>
      <p:sp>
        <p:nvSpPr>
          <p:cNvPr id="5413" name="Google Shape;5413;p59"/>
          <p:cNvSpPr txBox="1">
            <a:spLocks noGrp="1"/>
          </p:cNvSpPr>
          <p:nvPr>
            <p:ph type="title" idx="2"/>
          </p:nvPr>
        </p:nvSpPr>
        <p:spPr>
          <a:xfrm>
            <a:off x="5621700" y="899125"/>
            <a:ext cx="28080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1900"/>
              <a:buFont typeface="Poppins Medium"/>
              <a:buNone/>
              <a:defRPr sz="1900">
                <a:solidFill>
                  <a:schemeClr val="lt2"/>
                </a:solidFill>
                <a:latin typeface="Poppins Medium"/>
                <a:ea typeface="Poppins Medium"/>
                <a:cs typeface="Poppins Medium"/>
                <a:sym typeface="Poppins Medium"/>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grpSp>
        <p:nvGrpSpPr>
          <p:cNvPr id="5414" name="Google Shape;5414;p59"/>
          <p:cNvGrpSpPr/>
          <p:nvPr/>
        </p:nvGrpSpPr>
        <p:grpSpPr>
          <a:xfrm rot="10800000">
            <a:off x="4635189" y="-2110495"/>
            <a:ext cx="5889385" cy="2656239"/>
            <a:chOff x="5619200" y="4458200"/>
            <a:chExt cx="1647150" cy="742900"/>
          </a:xfrm>
        </p:grpSpPr>
        <p:sp>
          <p:nvSpPr>
            <p:cNvPr id="5415" name="Google Shape;5415;p59"/>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9"/>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9"/>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9"/>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59"/>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59"/>
          <p:cNvGrpSpPr/>
          <p:nvPr/>
        </p:nvGrpSpPr>
        <p:grpSpPr>
          <a:xfrm rot="-1180163">
            <a:off x="7792002" y="4375411"/>
            <a:ext cx="1089543" cy="1748178"/>
            <a:chOff x="2402100" y="3854125"/>
            <a:chExt cx="435600" cy="698825"/>
          </a:xfrm>
        </p:grpSpPr>
        <p:sp>
          <p:nvSpPr>
            <p:cNvPr id="5421" name="Google Shape;5421;p59"/>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9"/>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59"/>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59"/>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9"/>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59"/>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59"/>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9"/>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59"/>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59"/>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9"/>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9"/>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59"/>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59"/>
          <p:cNvGrpSpPr/>
          <p:nvPr/>
        </p:nvGrpSpPr>
        <p:grpSpPr>
          <a:xfrm rot="4365907" flipH="1">
            <a:off x="4577432" y="-605935"/>
            <a:ext cx="1304077" cy="972228"/>
            <a:chOff x="4500175" y="3779525"/>
            <a:chExt cx="1136425" cy="847075"/>
          </a:xfrm>
        </p:grpSpPr>
        <p:sp>
          <p:nvSpPr>
            <p:cNvPr id="5435" name="Google Shape;5435;p59"/>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9"/>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9"/>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59"/>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59"/>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9"/>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9"/>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9"/>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9"/>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9"/>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9"/>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59"/>
          <p:cNvGrpSpPr/>
          <p:nvPr/>
        </p:nvGrpSpPr>
        <p:grpSpPr>
          <a:xfrm rot="-749388" flipH="1">
            <a:off x="8658339" y="3573413"/>
            <a:ext cx="881085" cy="1554102"/>
            <a:chOff x="2797700" y="3217325"/>
            <a:chExt cx="682725" cy="1204225"/>
          </a:xfrm>
        </p:grpSpPr>
        <p:sp>
          <p:nvSpPr>
            <p:cNvPr id="5447" name="Google Shape;5447;p59"/>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59"/>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59"/>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59"/>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59"/>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59"/>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59"/>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78558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Only Title">
  <p:cSld name="1_Only Title">
    <p:spTree>
      <p:nvGrpSpPr>
        <p:cNvPr id="1" name="Shape 5454"/>
        <p:cNvGrpSpPr/>
        <p:nvPr/>
      </p:nvGrpSpPr>
      <p:grpSpPr>
        <a:xfrm>
          <a:off x="0" y="0"/>
          <a:ext cx="0" cy="0"/>
          <a:chOff x="0" y="0"/>
          <a:chExt cx="0" cy="0"/>
        </a:xfrm>
      </p:grpSpPr>
      <p:sp>
        <p:nvSpPr>
          <p:cNvPr id="5455" name="Google Shape;5455;p60"/>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456" name="Google Shape;5456;p60"/>
          <p:cNvGrpSpPr/>
          <p:nvPr/>
        </p:nvGrpSpPr>
        <p:grpSpPr>
          <a:xfrm rot="10800000" flipH="1">
            <a:off x="6781458" y="-1018402"/>
            <a:ext cx="3596883" cy="1977069"/>
            <a:chOff x="4178350" y="2375050"/>
            <a:chExt cx="938350" cy="515775"/>
          </a:xfrm>
        </p:grpSpPr>
        <p:sp>
          <p:nvSpPr>
            <p:cNvPr id="5457" name="Google Shape;5457;p60"/>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0"/>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0"/>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0"/>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0"/>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0"/>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0"/>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60"/>
          <p:cNvGrpSpPr/>
          <p:nvPr/>
        </p:nvGrpSpPr>
        <p:grpSpPr>
          <a:xfrm rot="1908640">
            <a:off x="-506044" y="3997171"/>
            <a:ext cx="1853891" cy="1381864"/>
            <a:chOff x="4500175" y="3779525"/>
            <a:chExt cx="1136425" cy="847075"/>
          </a:xfrm>
        </p:grpSpPr>
        <p:sp>
          <p:nvSpPr>
            <p:cNvPr id="5465" name="Google Shape;5465;p60"/>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0"/>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0"/>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0"/>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0"/>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0"/>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0"/>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0"/>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0"/>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0"/>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0"/>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0"/>
          <p:cNvGrpSpPr/>
          <p:nvPr/>
        </p:nvGrpSpPr>
        <p:grpSpPr>
          <a:xfrm rot="-10241612">
            <a:off x="8570423" y="-199156"/>
            <a:ext cx="730366" cy="1353767"/>
            <a:chOff x="2797700" y="3217325"/>
            <a:chExt cx="682725" cy="1204225"/>
          </a:xfrm>
        </p:grpSpPr>
        <p:sp>
          <p:nvSpPr>
            <p:cNvPr id="5477" name="Google Shape;5477;p60"/>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0"/>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0"/>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0"/>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0"/>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0"/>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0"/>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60"/>
          <p:cNvGrpSpPr/>
          <p:nvPr/>
        </p:nvGrpSpPr>
        <p:grpSpPr>
          <a:xfrm>
            <a:off x="1247907" y="4602898"/>
            <a:ext cx="548733" cy="498301"/>
            <a:chOff x="3652400" y="3788700"/>
            <a:chExt cx="700450" cy="636075"/>
          </a:xfrm>
        </p:grpSpPr>
        <p:sp>
          <p:nvSpPr>
            <p:cNvPr id="5485" name="Google Shape;5485;p60"/>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0"/>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0"/>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0"/>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0"/>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0"/>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0"/>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0"/>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0"/>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0"/>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0"/>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0"/>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0"/>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0"/>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0"/>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80391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500"/>
        <p:cNvGrpSpPr/>
        <p:nvPr/>
      </p:nvGrpSpPr>
      <p:grpSpPr>
        <a:xfrm>
          <a:off x="0" y="0"/>
          <a:ext cx="0" cy="0"/>
          <a:chOff x="0" y="0"/>
          <a:chExt cx="0" cy="0"/>
        </a:xfrm>
      </p:grpSpPr>
      <p:sp>
        <p:nvSpPr>
          <p:cNvPr id="5501" name="Google Shape;5501;p61"/>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502" name="Google Shape;5502;p61"/>
          <p:cNvGrpSpPr/>
          <p:nvPr/>
        </p:nvGrpSpPr>
        <p:grpSpPr>
          <a:xfrm>
            <a:off x="-968865" y="4042420"/>
            <a:ext cx="4033310" cy="2216956"/>
            <a:chOff x="4178350" y="2375050"/>
            <a:chExt cx="938350" cy="515775"/>
          </a:xfrm>
        </p:grpSpPr>
        <p:sp>
          <p:nvSpPr>
            <p:cNvPr id="5503" name="Google Shape;5503;p61"/>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1"/>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1"/>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1"/>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1"/>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1"/>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1"/>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0" name="Google Shape;5510;p61"/>
          <p:cNvSpPr txBox="1">
            <a:spLocks noGrp="1"/>
          </p:cNvSpPr>
          <p:nvPr>
            <p:ph type="title" idx="2"/>
          </p:nvPr>
        </p:nvSpPr>
        <p:spPr>
          <a:xfrm>
            <a:off x="739275" y="1586050"/>
            <a:ext cx="217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5511" name="Google Shape;5511;p61"/>
          <p:cNvSpPr txBox="1">
            <a:spLocks noGrp="1"/>
          </p:cNvSpPr>
          <p:nvPr>
            <p:ph type="subTitle" idx="1"/>
          </p:nvPr>
        </p:nvSpPr>
        <p:spPr>
          <a:xfrm>
            <a:off x="917725" y="2022975"/>
            <a:ext cx="1820100" cy="144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5512" name="Google Shape;5512;p61"/>
          <p:cNvSpPr txBox="1">
            <a:spLocks noGrp="1"/>
          </p:cNvSpPr>
          <p:nvPr>
            <p:ph type="title" idx="3"/>
          </p:nvPr>
        </p:nvSpPr>
        <p:spPr>
          <a:xfrm>
            <a:off x="3497484" y="1586050"/>
            <a:ext cx="217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5513" name="Google Shape;5513;p61"/>
          <p:cNvSpPr txBox="1">
            <a:spLocks noGrp="1"/>
          </p:cNvSpPr>
          <p:nvPr>
            <p:ph type="subTitle" idx="4"/>
          </p:nvPr>
        </p:nvSpPr>
        <p:spPr>
          <a:xfrm>
            <a:off x="3675927" y="2022975"/>
            <a:ext cx="1820100" cy="144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5514" name="Google Shape;5514;p61"/>
          <p:cNvSpPr txBox="1">
            <a:spLocks noGrp="1"/>
          </p:cNvSpPr>
          <p:nvPr>
            <p:ph type="title" idx="5"/>
          </p:nvPr>
        </p:nvSpPr>
        <p:spPr>
          <a:xfrm>
            <a:off x="6255669" y="1586050"/>
            <a:ext cx="217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5515" name="Google Shape;5515;p61"/>
          <p:cNvSpPr txBox="1">
            <a:spLocks noGrp="1"/>
          </p:cNvSpPr>
          <p:nvPr>
            <p:ph type="subTitle" idx="6"/>
          </p:nvPr>
        </p:nvSpPr>
        <p:spPr>
          <a:xfrm>
            <a:off x="6434105" y="2022975"/>
            <a:ext cx="1820100" cy="144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grpSp>
        <p:nvGrpSpPr>
          <p:cNvPr id="5516" name="Google Shape;5516;p61"/>
          <p:cNvGrpSpPr/>
          <p:nvPr/>
        </p:nvGrpSpPr>
        <p:grpSpPr>
          <a:xfrm flipH="1">
            <a:off x="4934001" y="3770105"/>
            <a:ext cx="5889385" cy="2656239"/>
            <a:chOff x="5619200" y="4458200"/>
            <a:chExt cx="1647150" cy="742900"/>
          </a:xfrm>
        </p:grpSpPr>
        <p:sp>
          <p:nvSpPr>
            <p:cNvPr id="5517" name="Google Shape;5517;p61"/>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1"/>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1"/>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1"/>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1"/>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2" name="Google Shape;5522;p61"/>
          <p:cNvSpPr/>
          <p:nvPr/>
        </p:nvSpPr>
        <p:spPr>
          <a:xfrm rot="-902929">
            <a:off x="1886651" y="3970630"/>
            <a:ext cx="1751665" cy="1566079"/>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3" name="Google Shape;5523;p61"/>
          <p:cNvGrpSpPr/>
          <p:nvPr/>
        </p:nvGrpSpPr>
        <p:grpSpPr>
          <a:xfrm rot="2510711">
            <a:off x="-447363" y="3313698"/>
            <a:ext cx="892133" cy="1431825"/>
            <a:chOff x="2402100" y="3854125"/>
            <a:chExt cx="435600" cy="698825"/>
          </a:xfrm>
        </p:grpSpPr>
        <p:sp>
          <p:nvSpPr>
            <p:cNvPr id="5524" name="Google Shape;5524;p61"/>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1"/>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1"/>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1"/>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1"/>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1"/>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1"/>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1"/>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1"/>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1"/>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1"/>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1"/>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1"/>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61"/>
          <p:cNvGrpSpPr/>
          <p:nvPr/>
        </p:nvGrpSpPr>
        <p:grpSpPr>
          <a:xfrm rot="-3072683" flipH="1">
            <a:off x="4221003" y="4225120"/>
            <a:ext cx="1152957" cy="1851544"/>
            <a:chOff x="2402100" y="3854125"/>
            <a:chExt cx="435600" cy="698825"/>
          </a:xfrm>
        </p:grpSpPr>
        <p:sp>
          <p:nvSpPr>
            <p:cNvPr id="5538" name="Google Shape;5538;p61"/>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1"/>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1"/>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1"/>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1"/>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1"/>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1"/>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1"/>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1"/>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1"/>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1"/>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1"/>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1"/>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61"/>
          <p:cNvGrpSpPr/>
          <p:nvPr/>
        </p:nvGrpSpPr>
        <p:grpSpPr>
          <a:xfrm rot="418436">
            <a:off x="8074456" y="3054449"/>
            <a:ext cx="1481094" cy="2494688"/>
            <a:chOff x="3026750" y="1552825"/>
            <a:chExt cx="1108700" cy="1867600"/>
          </a:xfrm>
        </p:grpSpPr>
        <p:sp>
          <p:nvSpPr>
            <p:cNvPr id="5552" name="Google Shape;5552;p61"/>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1"/>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1"/>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1"/>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1"/>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1"/>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1"/>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1"/>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1"/>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1"/>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1"/>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1"/>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1"/>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1"/>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1"/>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1"/>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1"/>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1"/>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1"/>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61"/>
          <p:cNvGrpSpPr/>
          <p:nvPr/>
        </p:nvGrpSpPr>
        <p:grpSpPr>
          <a:xfrm>
            <a:off x="7050713" y="4328538"/>
            <a:ext cx="700450" cy="636075"/>
            <a:chOff x="3652400" y="3788700"/>
            <a:chExt cx="700450" cy="636075"/>
          </a:xfrm>
        </p:grpSpPr>
        <p:sp>
          <p:nvSpPr>
            <p:cNvPr id="5572" name="Google Shape;5572;p61"/>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1"/>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1"/>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1"/>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1"/>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1"/>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1"/>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1"/>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1"/>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1"/>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1"/>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1"/>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1"/>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1"/>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1"/>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61"/>
          <p:cNvGrpSpPr/>
          <p:nvPr/>
        </p:nvGrpSpPr>
        <p:grpSpPr>
          <a:xfrm rot="2397965">
            <a:off x="542309" y="4654406"/>
            <a:ext cx="1392016" cy="1037643"/>
            <a:chOff x="4500175" y="3779525"/>
            <a:chExt cx="1136425" cy="847075"/>
          </a:xfrm>
        </p:grpSpPr>
        <p:sp>
          <p:nvSpPr>
            <p:cNvPr id="5588" name="Google Shape;5588;p61"/>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1"/>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1"/>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1"/>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1"/>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1"/>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1"/>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1"/>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1"/>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1"/>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1"/>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467898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p:cSld name="1_title and two columns">
    <p:spTree>
      <p:nvGrpSpPr>
        <p:cNvPr id="1" name="Shape 5599"/>
        <p:cNvGrpSpPr/>
        <p:nvPr/>
      </p:nvGrpSpPr>
      <p:grpSpPr>
        <a:xfrm>
          <a:off x="0" y="0"/>
          <a:ext cx="0" cy="0"/>
          <a:chOff x="0" y="0"/>
          <a:chExt cx="0" cy="0"/>
        </a:xfrm>
      </p:grpSpPr>
      <p:sp>
        <p:nvSpPr>
          <p:cNvPr id="5600" name="Google Shape;5600;p62"/>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01" name="Google Shape;5601;p62"/>
          <p:cNvSpPr txBox="1">
            <a:spLocks noGrp="1"/>
          </p:cNvSpPr>
          <p:nvPr>
            <p:ph type="title" idx="2"/>
          </p:nvPr>
        </p:nvSpPr>
        <p:spPr>
          <a:xfrm>
            <a:off x="1495575" y="1942475"/>
            <a:ext cx="2250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SemiBold"/>
              <a:buNone/>
              <a:defRPr sz="1500" b="1"/>
            </a:lvl1pPr>
            <a:lvl2pPr lvl="1" algn="ctr" rtl="0">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algn="ctr" rtl="0">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algn="ctr" rtl="0">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algn="ctr" rtl="0">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algn="ctr" rtl="0">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algn="ctr" rtl="0">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algn="ctr" rtl="0">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algn="ctr" rtl="0">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a:endParaRPr/>
          </a:p>
        </p:txBody>
      </p:sp>
      <p:sp>
        <p:nvSpPr>
          <p:cNvPr id="5602" name="Google Shape;5602;p62"/>
          <p:cNvSpPr txBox="1">
            <a:spLocks noGrp="1"/>
          </p:cNvSpPr>
          <p:nvPr>
            <p:ph type="subTitle" idx="1"/>
          </p:nvPr>
        </p:nvSpPr>
        <p:spPr>
          <a:xfrm>
            <a:off x="1679983" y="2278928"/>
            <a:ext cx="18813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a:endParaRPr/>
          </a:p>
        </p:txBody>
      </p:sp>
      <p:sp>
        <p:nvSpPr>
          <p:cNvPr id="5603" name="Google Shape;5603;p62"/>
          <p:cNvSpPr txBox="1">
            <a:spLocks noGrp="1"/>
          </p:cNvSpPr>
          <p:nvPr>
            <p:ph type="title" idx="3"/>
          </p:nvPr>
        </p:nvSpPr>
        <p:spPr>
          <a:xfrm>
            <a:off x="5398422" y="1942475"/>
            <a:ext cx="2250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SemiBold"/>
              <a:buNone/>
              <a:defRPr sz="1500" b="1"/>
            </a:lvl1pPr>
            <a:lvl2pPr lvl="1" algn="ctr" rtl="0">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algn="ctr" rtl="0">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algn="ctr" rtl="0">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algn="ctr" rtl="0">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algn="ctr" rtl="0">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algn="ctr" rtl="0">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algn="ctr" rtl="0">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algn="ctr" rtl="0">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a:endParaRPr/>
          </a:p>
        </p:txBody>
      </p:sp>
      <p:sp>
        <p:nvSpPr>
          <p:cNvPr id="5604" name="Google Shape;5604;p62"/>
          <p:cNvSpPr txBox="1">
            <a:spLocks noGrp="1"/>
          </p:cNvSpPr>
          <p:nvPr>
            <p:ph type="subTitle" idx="4"/>
          </p:nvPr>
        </p:nvSpPr>
        <p:spPr>
          <a:xfrm>
            <a:off x="5582830" y="2278928"/>
            <a:ext cx="18813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a:endParaRPr/>
          </a:p>
        </p:txBody>
      </p:sp>
      <p:grpSp>
        <p:nvGrpSpPr>
          <p:cNvPr id="5605" name="Google Shape;5605;p62"/>
          <p:cNvGrpSpPr/>
          <p:nvPr/>
        </p:nvGrpSpPr>
        <p:grpSpPr>
          <a:xfrm rot="10800000" flipH="1">
            <a:off x="-1428380" y="-930117"/>
            <a:ext cx="4080320" cy="1840312"/>
            <a:chOff x="5619200" y="4458200"/>
            <a:chExt cx="1647150" cy="742900"/>
          </a:xfrm>
        </p:grpSpPr>
        <p:sp>
          <p:nvSpPr>
            <p:cNvPr id="5606" name="Google Shape;5606;p62"/>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2"/>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2"/>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2"/>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2"/>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62"/>
          <p:cNvGrpSpPr/>
          <p:nvPr/>
        </p:nvGrpSpPr>
        <p:grpSpPr>
          <a:xfrm rot="2700000">
            <a:off x="7520181" y="4678617"/>
            <a:ext cx="1617112" cy="1205372"/>
            <a:chOff x="4500175" y="3779525"/>
            <a:chExt cx="1136425" cy="847075"/>
          </a:xfrm>
        </p:grpSpPr>
        <p:sp>
          <p:nvSpPr>
            <p:cNvPr id="5612" name="Google Shape;5612;p62"/>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2"/>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2"/>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2"/>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2"/>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2"/>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2"/>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2"/>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2"/>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2"/>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2"/>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2"/>
          <p:cNvGrpSpPr/>
          <p:nvPr/>
        </p:nvGrpSpPr>
        <p:grpSpPr>
          <a:xfrm rot="-960419">
            <a:off x="8410457" y="3802539"/>
            <a:ext cx="996295" cy="1600728"/>
            <a:chOff x="2402100" y="3854125"/>
            <a:chExt cx="435600" cy="698825"/>
          </a:xfrm>
        </p:grpSpPr>
        <p:sp>
          <p:nvSpPr>
            <p:cNvPr id="5624" name="Google Shape;5624;p6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317504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Only Title 1">
  <p:cSld name="Only Title 1">
    <p:spTree>
      <p:nvGrpSpPr>
        <p:cNvPr id="1" name="Shape 5637"/>
        <p:cNvGrpSpPr/>
        <p:nvPr/>
      </p:nvGrpSpPr>
      <p:grpSpPr>
        <a:xfrm>
          <a:off x="0" y="0"/>
          <a:ext cx="0" cy="0"/>
          <a:chOff x="0" y="0"/>
          <a:chExt cx="0" cy="0"/>
        </a:xfrm>
      </p:grpSpPr>
      <p:sp>
        <p:nvSpPr>
          <p:cNvPr id="5638" name="Google Shape;5638;p63"/>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639" name="Google Shape;5639;p63"/>
          <p:cNvGrpSpPr/>
          <p:nvPr/>
        </p:nvGrpSpPr>
        <p:grpSpPr>
          <a:xfrm rot="10800000" flipH="1">
            <a:off x="5732935" y="-934443"/>
            <a:ext cx="4033310" cy="2216956"/>
            <a:chOff x="4178350" y="2375050"/>
            <a:chExt cx="938350" cy="515775"/>
          </a:xfrm>
        </p:grpSpPr>
        <p:sp>
          <p:nvSpPr>
            <p:cNvPr id="5640" name="Google Shape;5640;p63"/>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3"/>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3"/>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3"/>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3"/>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3"/>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3"/>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7" name="Google Shape;5647;p63"/>
          <p:cNvSpPr/>
          <p:nvPr/>
        </p:nvSpPr>
        <p:spPr>
          <a:xfrm rot="-7703151" flipH="1">
            <a:off x="7840623" y="450854"/>
            <a:ext cx="1751627" cy="1566062"/>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8" name="Google Shape;5648;p63"/>
          <p:cNvGrpSpPr/>
          <p:nvPr/>
        </p:nvGrpSpPr>
        <p:grpSpPr>
          <a:xfrm rot="-1615319">
            <a:off x="8553687" y="2224632"/>
            <a:ext cx="994894" cy="1675561"/>
            <a:chOff x="3026750" y="1552825"/>
            <a:chExt cx="1108700" cy="1867600"/>
          </a:xfrm>
        </p:grpSpPr>
        <p:sp>
          <p:nvSpPr>
            <p:cNvPr id="5649" name="Google Shape;5649;p63"/>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3"/>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3"/>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3"/>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3"/>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3"/>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3"/>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3"/>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3"/>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3"/>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3"/>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3"/>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3"/>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3"/>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3"/>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3"/>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3"/>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3"/>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3"/>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63"/>
          <p:cNvGrpSpPr/>
          <p:nvPr/>
        </p:nvGrpSpPr>
        <p:grpSpPr>
          <a:xfrm rot="-1770465">
            <a:off x="7336470" y="3595724"/>
            <a:ext cx="2662548" cy="2828642"/>
            <a:chOff x="4159600" y="887163"/>
            <a:chExt cx="1265600" cy="1344550"/>
          </a:xfrm>
        </p:grpSpPr>
        <p:sp>
          <p:nvSpPr>
            <p:cNvPr id="5669" name="Google Shape;5669;p63"/>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3"/>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3"/>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3"/>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3"/>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3"/>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3"/>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3"/>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3"/>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3"/>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3"/>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3"/>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3"/>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3"/>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3"/>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3"/>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3"/>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3"/>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3"/>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3"/>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3"/>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3"/>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3"/>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3"/>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3"/>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3"/>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3"/>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3"/>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3"/>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3"/>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3"/>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3"/>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3"/>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3"/>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3"/>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3"/>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3"/>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3"/>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3"/>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3"/>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3"/>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3"/>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3"/>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3"/>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3"/>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3"/>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3"/>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3"/>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3"/>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3"/>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3"/>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3"/>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3"/>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3"/>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3"/>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3"/>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3"/>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3"/>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3"/>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3"/>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3"/>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3"/>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3"/>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3"/>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3"/>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3"/>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3"/>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3"/>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3"/>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3"/>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3"/>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3"/>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3"/>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3"/>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3"/>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3"/>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3"/>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3"/>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3"/>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3"/>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3"/>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3"/>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3"/>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3"/>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3"/>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3"/>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3"/>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3"/>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3"/>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3"/>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3"/>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3"/>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3"/>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3"/>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3"/>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3"/>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3"/>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3"/>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3"/>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3"/>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3"/>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3"/>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3"/>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3"/>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3"/>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63"/>
          <p:cNvGrpSpPr/>
          <p:nvPr/>
        </p:nvGrpSpPr>
        <p:grpSpPr>
          <a:xfrm rot="-8100000">
            <a:off x="6005905" y="-489798"/>
            <a:ext cx="830250" cy="1464437"/>
            <a:chOff x="2797700" y="3217325"/>
            <a:chExt cx="682725" cy="1204225"/>
          </a:xfrm>
        </p:grpSpPr>
        <p:sp>
          <p:nvSpPr>
            <p:cNvPr id="5775" name="Google Shape;5775;p63"/>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3"/>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3"/>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3"/>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3"/>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3"/>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3"/>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63"/>
          <p:cNvGrpSpPr/>
          <p:nvPr/>
        </p:nvGrpSpPr>
        <p:grpSpPr>
          <a:xfrm>
            <a:off x="7128200" y="417650"/>
            <a:ext cx="700450" cy="636075"/>
            <a:chOff x="3652400" y="3788700"/>
            <a:chExt cx="700450" cy="636075"/>
          </a:xfrm>
        </p:grpSpPr>
        <p:sp>
          <p:nvSpPr>
            <p:cNvPr id="5783" name="Google Shape;5783;p63"/>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3"/>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3"/>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3"/>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3"/>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3"/>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3"/>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3"/>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3"/>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3"/>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3"/>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3"/>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3"/>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3"/>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3"/>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556575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5798"/>
        <p:cNvGrpSpPr/>
        <p:nvPr/>
      </p:nvGrpSpPr>
      <p:grpSpPr>
        <a:xfrm>
          <a:off x="0" y="0"/>
          <a:ext cx="0" cy="0"/>
          <a:chOff x="0" y="0"/>
          <a:chExt cx="0" cy="0"/>
        </a:xfrm>
      </p:grpSpPr>
      <p:sp>
        <p:nvSpPr>
          <p:cNvPr id="5799" name="Google Shape;5799;p64"/>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00" name="Google Shape;5800;p64"/>
          <p:cNvSpPr txBox="1">
            <a:spLocks noGrp="1"/>
          </p:cNvSpPr>
          <p:nvPr>
            <p:ph type="title" idx="2"/>
          </p:nvPr>
        </p:nvSpPr>
        <p:spPr>
          <a:xfrm>
            <a:off x="711500" y="1619750"/>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5801" name="Google Shape;5801;p64"/>
          <p:cNvSpPr txBox="1">
            <a:spLocks noGrp="1"/>
          </p:cNvSpPr>
          <p:nvPr>
            <p:ph type="subTitle" idx="1"/>
          </p:nvPr>
        </p:nvSpPr>
        <p:spPr>
          <a:xfrm>
            <a:off x="909119" y="2056675"/>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5802" name="Google Shape;5802;p64"/>
          <p:cNvSpPr txBox="1">
            <a:spLocks noGrp="1"/>
          </p:cNvSpPr>
          <p:nvPr>
            <p:ph type="title" idx="3"/>
          </p:nvPr>
        </p:nvSpPr>
        <p:spPr>
          <a:xfrm>
            <a:off x="3365053" y="1619750"/>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5803" name="Google Shape;5803;p64"/>
          <p:cNvSpPr txBox="1">
            <a:spLocks noGrp="1"/>
          </p:cNvSpPr>
          <p:nvPr>
            <p:ph type="subTitle" idx="4"/>
          </p:nvPr>
        </p:nvSpPr>
        <p:spPr>
          <a:xfrm>
            <a:off x="3562672" y="2056675"/>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5804" name="Google Shape;5804;p64"/>
          <p:cNvSpPr txBox="1">
            <a:spLocks noGrp="1"/>
          </p:cNvSpPr>
          <p:nvPr>
            <p:ph type="title" idx="5"/>
          </p:nvPr>
        </p:nvSpPr>
        <p:spPr>
          <a:xfrm>
            <a:off x="6018604" y="1619750"/>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5805" name="Google Shape;5805;p64"/>
          <p:cNvSpPr txBox="1">
            <a:spLocks noGrp="1"/>
          </p:cNvSpPr>
          <p:nvPr>
            <p:ph type="subTitle" idx="6"/>
          </p:nvPr>
        </p:nvSpPr>
        <p:spPr>
          <a:xfrm>
            <a:off x="6216223" y="2056675"/>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5806" name="Google Shape;5806;p64"/>
          <p:cNvSpPr txBox="1">
            <a:spLocks noGrp="1"/>
          </p:cNvSpPr>
          <p:nvPr>
            <p:ph type="title" idx="7"/>
          </p:nvPr>
        </p:nvSpPr>
        <p:spPr>
          <a:xfrm>
            <a:off x="711500" y="3266825"/>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5807" name="Google Shape;5807;p64"/>
          <p:cNvSpPr txBox="1">
            <a:spLocks noGrp="1"/>
          </p:cNvSpPr>
          <p:nvPr>
            <p:ph type="subTitle" idx="8"/>
          </p:nvPr>
        </p:nvSpPr>
        <p:spPr>
          <a:xfrm>
            <a:off x="909119" y="3703750"/>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5808" name="Google Shape;5808;p64"/>
          <p:cNvSpPr txBox="1">
            <a:spLocks noGrp="1"/>
          </p:cNvSpPr>
          <p:nvPr>
            <p:ph type="title" idx="9"/>
          </p:nvPr>
        </p:nvSpPr>
        <p:spPr>
          <a:xfrm>
            <a:off x="3365053" y="3266825"/>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5809" name="Google Shape;5809;p64"/>
          <p:cNvSpPr txBox="1">
            <a:spLocks noGrp="1"/>
          </p:cNvSpPr>
          <p:nvPr>
            <p:ph type="subTitle" idx="13"/>
          </p:nvPr>
        </p:nvSpPr>
        <p:spPr>
          <a:xfrm>
            <a:off x="3562672" y="3703750"/>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5810" name="Google Shape;5810;p64"/>
          <p:cNvSpPr txBox="1">
            <a:spLocks noGrp="1"/>
          </p:cNvSpPr>
          <p:nvPr>
            <p:ph type="title" idx="14"/>
          </p:nvPr>
        </p:nvSpPr>
        <p:spPr>
          <a:xfrm>
            <a:off x="6018604" y="3266825"/>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5811" name="Google Shape;5811;p64"/>
          <p:cNvSpPr txBox="1">
            <a:spLocks noGrp="1"/>
          </p:cNvSpPr>
          <p:nvPr>
            <p:ph type="subTitle" idx="15"/>
          </p:nvPr>
        </p:nvSpPr>
        <p:spPr>
          <a:xfrm>
            <a:off x="6216223" y="3703750"/>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grpSp>
        <p:nvGrpSpPr>
          <p:cNvPr id="5812" name="Google Shape;5812;p64"/>
          <p:cNvGrpSpPr/>
          <p:nvPr/>
        </p:nvGrpSpPr>
        <p:grpSpPr>
          <a:xfrm rot="1173898">
            <a:off x="-1372120" y="3755390"/>
            <a:ext cx="2662527" cy="2828619"/>
            <a:chOff x="4159600" y="887163"/>
            <a:chExt cx="1265600" cy="1344550"/>
          </a:xfrm>
        </p:grpSpPr>
        <p:sp>
          <p:nvSpPr>
            <p:cNvPr id="5813" name="Google Shape;5813;p64"/>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4"/>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4"/>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4"/>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4"/>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4"/>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4"/>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4"/>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4"/>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4"/>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4"/>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4"/>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4"/>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4"/>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4"/>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4"/>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4"/>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4"/>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4"/>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4"/>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4"/>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4"/>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4"/>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4"/>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4"/>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4"/>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4"/>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4"/>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4"/>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4"/>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4"/>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4"/>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4"/>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4"/>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4"/>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4"/>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4"/>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4"/>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4"/>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4"/>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4"/>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4"/>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4"/>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4"/>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4"/>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4"/>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4"/>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4"/>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4"/>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4"/>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4"/>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4"/>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4"/>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4"/>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4"/>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4"/>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4"/>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4"/>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4"/>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4"/>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4"/>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4"/>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4"/>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4"/>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4"/>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4"/>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4"/>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4"/>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4"/>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4"/>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4"/>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4"/>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4"/>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4"/>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4"/>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4"/>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4"/>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4"/>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4"/>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4"/>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4"/>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4"/>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4"/>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4"/>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4"/>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4"/>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4"/>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4"/>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4"/>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4"/>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4"/>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4"/>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4"/>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4"/>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4"/>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4"/>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4"/>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4"/>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4"/>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4"/>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4"/>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4"/>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4"/>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4"/>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4"/>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4"/>
          <p:cNvGrpSpPr/>
          <p:nvPr/>
        </p:nvGrpSpPr>
        <p:grpSpPr>
          <a:xfrm>
            <a:off x="7407388" y="134225"/>
            <a:ext cx="700450" cy="636075"/>
            <a:chOff x="3652400" y="3788700"/>
            <a:chExt cx="700450" cy="636075"/>
          </a:xfrm>
        </p:grpSpPr>
        <p:sp>
          <p:nvSpPr>
            <p:cNvPr id="5919" name="Google Shape;5919;p64"/>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4"/>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4"/>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4"/>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4"/>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4"/>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4"/>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4"/>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4"/>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4"/>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4"/>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4"/>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4"/>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4"/>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4"/>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64"/>
          <p:cNvGrpSpPr/>
          <p:nvPr/>
        </p:nvGrpSpPr>
        <p:grpSpPr>
          <a:xfrm rot="-3039065" flipH="1">
            <a:off x="7837576" y="3923594"/>
            <a:ext cx="1593759" cy="1188216"/>
            <a:chOff x="4500175" y="3779525"/>
            <a:chExt cx="1136425" cy="847075"/>
          </a:xfrm>
        </p:grpSpPr>
        <p:sp>
          <p:nvSpPr>
            <p:cNvPr id="5935" name="Google Shape;5935;p64"/>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4"/>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4"/>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4"/>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4"/>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4"/>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4"/>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4"/>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4"/>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4"/>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4"/>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64"/>
          <p:cNvGrpSpPr/>
          <p:nvPr/>
        </p:nvGrpSpPr>
        <p:grpSpPr>
          <a:xfrm rot="-9780778" flipH="1">
            <a:off x="8246956" y="-394089"/>
            <a:ext cx="1152981" cy="1851515"/>
            <a:chOff x="2402100" y="3854125"/>
            <a:chExt cx="435600" cy="698825"/>
          </a:xfrm>
        </p:grpSpPr>
        <p:sp>
          <p:nvSpPr>
            <p:cNvPr id="5947" name="Google Shape;5947;p64"/>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4"/>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4"/>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4"/>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4"/>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4"/>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4"/>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4"/>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4"/>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4"/>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4"/>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4"/>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4"/>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21235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ig Text">
  <p:cSld name="Big Text">
    <p:spTree>
      <p:nvGrpSpPr>
        <p:cNvPr id="1" name="Shape 5960"/>
        <p:cNvGrpSpPr/>
        <p:nvPr/>
      </p:nvGrpSpPr>
      <p:grpSpPr>
        <a:xfrm>
          <a:off x="0" y="0"/>
          <a:ext cx="0" cy="0"/>
          <a:chOff x="0" y="0"/>
          <a:chExt cx="0" cy="0"/>
        </a:xfrm>
      </p:grpSpPr>
      <p:sp>
        <p:nvSpPr>
          <p:cNvPr id="5961" name="Google Shape;5961;p65"/>
          <p:cNvSpPr txBox="1">
            <a:spLocks noGrp="1"/>
          </p:cNvSpPr>
          <p:nvPr>
            <p:ph type="title"/>
          </p:nvPr>
        </p:nvSpPr>
        <p:spPr>
          <a:xfrm>
            <a:off x="2352300" y="1590675"/>
            <a:ext cx="4439400" cy="20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000"/>
              <a:buFont typeface="Poppins ExtraBold"/>
              <a:buNone/>
              <a:defRPr sz="5900">
                <a:latin typeface="Poppins ExtraBold"/>
                <a:ea typeface="Poppins ExtraBold"/>
                <a:cs typeface="Poppins ExtraBold"/>
                <a:sym typeface="Poppins ExtraBold"/>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5962" name="Google Shape;5962;p65"/>
          <p:cNvGrpSpPr/>
          <p:nvPr/>
        </p:nvGrpSpPr>
        <p:grpSpPr>
          <a:xfrm>
            <a:off x="-1246849" y="3765872"/>
            <a:ext cx="5828092" cy="2831811"/>
            <a:chOff x="4178350" y="2375050"/>
            <a:chExt cx="938350" cy="515775"/>
          </a:xfrm>
        </p:grpSpPr>
        <p:sp>
          <p:nvSpPr>
            <p:cNvPr id="5963" name="Google Shape;5963;p65"/>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5"/>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5"/>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5"/>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5"/>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5"/>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5"/>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65"/>
          <p:cNvGrpSpPr/>
          <p:nvPr/>
        </p:nvGrpSpPr>
        <p:grpSpPr>
          <a:xfrm>
            <a:off x="7091873" y="1313494"/>
            <a:ext cx="3602094" cy="4091562"/>
            <a:chOff x="1992250" y="544500"/>
            <a:chExt cx="1080250" cy="975575"/>
          </a:xfrm>
        </p:grpSpPr>
        <p:sp>
          <p:nvSpPr>
            <p:cNvPr id="5971" name="Google Shape;5971;p65"/>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5"/>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65"/>
          <p:cNvGrpSpPr/>
          <p:nvPr/>
        </p:nvGrpSpPr>
        <p:grpSpPr>
          <a:xfrm rot="-10799910" flipH="1">
            <a:off x="-680414" y="-854780"/>
            <a:ext cx="6290136" cy="2667902"/>
            <a:chOff x="5619200" y="4458200"/>
            <a:chExt cx="1647150" cy="742900"/>
          </a:xfrm>
        </p:grpSpPr>
        <p:sp>
          <p:nvSpPr>
            <p:cNvPr id="5974" name="Google Shape;5974;p65"/>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5"/>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5"/>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5"/>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5"/>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9" name="Google Shape;5979;p65"/>
          <p:cNvSpPr/>
          <p:nvPr/>
        </p:nvSpPr>
        <p:spPr>
          <a:xfrm rot="-594068" flipH="1">
            <a:off x="6556569" y="3819875"/>
            <a:ext cx="1751598" cy="1566049"/>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0" name="Google Shape;5980;p65"/>
          <p:cNvGrpSpPr/>
          <p:nvPr/>
        </p:nvGrpSpPr>
        <p:grpSpPr>
          <a:xfrm rot="-8875866">
            <a:off x="7098170" y="-559782"/>
            <a:ext cx="2662596" cy="2828693"/>
            <a:chOff x="4159600" y="887163"/>
            <a:chExt cx="1265600" cy="1344550"/>
          </a:xfrm>
        </p:grpSpPr>
        <p:sp>
          <p:nvSpPr>
            <p:cNvPr id="5981" name="Google Shape;5981;p65"/>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5"/>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5"/>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5"/>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5"/>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5"/>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5"/>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5"/>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5"/>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5"/>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5"/>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5"/>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5"/>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5"/>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5"/>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5"/>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5"/>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5"/>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5"/>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5"/>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5"/>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5"/>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5"/>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5"/>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5"/>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5"/>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5"/>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5"/>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5"/>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5"/>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5"/>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5"/>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5"/>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5"/>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5"/>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5"/>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5"/>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5"/>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5"/>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5"/>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5"/>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5"/>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5"/>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5"/>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5"/>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5"/>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5"/>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5"/>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5"/>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5"/>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5"/>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5"/>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5"/>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5"/>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5"/>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5"/>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5"/>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5"/>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5"/>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5"/>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5"/>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5"/>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5"/>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5"/>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5"/>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5"/>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5"/>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5"/>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5"/>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5"/>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5"/>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5"/>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5"/>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5"/>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5"/>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5"/>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5"/>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5"/>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5"/>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5"/>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5"/>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5"/>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5"/>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5"/>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5"/>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5"/>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5"/>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5"/>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5"/>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5"/>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5"/>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5"/>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5"/>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5"/>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5"/>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5"/>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5"/>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5"/>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5"/>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5"/>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5"/>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5"/>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5"/>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5"/>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5"/>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65"/>
          <p:cNvGrpSpPr/>
          <p:nvPr/>
        </p:nvGrpSpPr>
        <p:grpSpPr>
          <a:xfrm rot="-8100000">
            <a:off x="6382755" y="-253048"/>
            <a:ext cx="830250" cy="1464437"/>
            <a:chOff x="2797700" y="3217325"/>
            <a:chExt cx="682725" cy="1204225"/>
          </a:xfrm>
        </p:grpSpPr>
        <p:sp>
          <p:nvSpPr>
            <p:cNvPr id="6087" name="Google Shape;6087;p65"/>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5"/>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5"/>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5"/>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5"/>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5"/>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5"/>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4" name="Google Shape;6094;p65"/>
          <p:cNvSpPr/>
          <p:nvPr/>
        </p:nvSpPr>
        <p:spPr>
          <a:xfrm rot="10799784" flipH="1">
            <a:off x="1321967" y="-445927"/>
            <a:ext cx="1751608" cy="156608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5" name="Google Shape;6095;p65"/>
          <p:cNvGrpSpPr/>
          <p:nvPr/>
        </p:nvGrpSpPr>
        <p:grpSpPr>
          <a:xfrm rot="-1844995" flipH="1">
            <a:off x="3700491" y="4073717"/>
            <a:ext cx="1152957" cy="1851573"/>
            <a:chOff x="2402100" y="3854125"/>
            <a:chExt cx="435600" cy="698825"/>
          </a:xfrm>
        </p:grpSpPr>
        <p:sp>
          <p:nvSpPr>
            <p:cNvPr id="6096" name="Google Shape;6096;p65"/>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5"/>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5"/>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5"/>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5"/>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5"/>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5"/>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5"/>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5"/>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5"/>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5"/>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5"/>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5"/>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65"/>
          <p:cNvGrpSpPr/>
          <p:nvPr/>
        </p:nvGrpSpPr>
        <p:grpSpPr>
          <a:xfrm rot="-729370">
            <a:off x="-351059" y="2414925"/>
            <a:ext cx="1481061" cy="2494697"/>
            <a:chOff x="3026750" y="1552825"/>
            <a:chExt cx="1108700" cy="1867600"/>
          </a:xfrm>
        </p:grpSpPr>
        <p:sp>
          <p:nvSpPr>
            <p:cNvPr id="6110" name="Google Shape;6110;p65"/>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5"/>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5"/>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5"/>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5"/>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5"/>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5"/>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5"/>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5"/>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5"/>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5"/>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5"/>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5"/>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5"/>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5"/>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5"/>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5"/>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5"/>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5"/>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65"/>
          <p:cNvGrpSpPr/>
          <p:nvPr/>
        </p:nvGrpSpPr>
        <p:grpSpPr>
          <a:xfrm>
            <a:off x="714288" y="1454150"/>
            <a:ext cx="700450" cy="636075"/>
            <a:chOff x="3652400" y="3788700"/>
            <a:chExt cx="700450" cy="636075"/>
          </a:xfrm>
        </p:grpSpPr>
        <p:sp>
          <p:nvSpPr>
            <p:cNvPr id="6130" name="Google Shape;6130;p65"/>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5"/>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5"/>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5"/>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5"/>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5"/>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5"/>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5"/>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5"/>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5"/>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5"/>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5"/>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5"/>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5"/>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5"/>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65"/>
          <p:cNvGrpSpPr/>
          <p:nvPr/>
        </p:nvGrpSpPr>
        <p:grpSpPr>
          <a:xfrm rot="-9204427">
            <a:off x="-756150" y="-605782"/>
            <a:ext cx="1987515" cy="1481882"/>
            <a:chOff x="4500175" y="3779525"/>
            <a:chExt cx="1136425" cy="847075"/>
          </a:xfrm>
        </p:grpSpPr>
        <p:sp>
          <p:nvSpPr>
            <p:cNvPr id="6146" name="Google Shape;6146;p65"/>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5"/>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5"/>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5"/>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5"/>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5"/>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5"/>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5"/>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5"/>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5"/>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5"/>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65"/>
          <p:cNvGrpSpPr/>
          <p:nvPr/>
        </p:nvGrpSpPr>
        <p:grpSpPr>
          <a:xfrm rot="7750108" flipH="1">
            <a:off x="4878738" y="-724361"/>
            <a:ext cx="952509" cy="1529675"/>
            <a:chOff x="2402100" y="3854125"/>
            <a:chExt cx="435600" cy="698825"/>
          </a:xfrm>
        </p:grpSpPr>
        <p:sp>
          <p:nvSpPr>
            <p:cNvPr id="6158" name="Google Shape;6158;p65"/>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5"/>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5"/>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5"/>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5"/>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5"/>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5"/>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5"/>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5"/>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5"/>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5"/>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5"/>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5"/>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65"/>
          <p:cNvGrpSpPr/>
          <p:nvPr/>
        </p:nvGrpSpPr>
        <p:grpSpPr>
          <a:xfrm rot="-7507142">
            <a:off x="8716901" y="1365099"/>
            <a:ext cx="1010262" cy="1594241"/>
            <a:chOff x="322650" y="2571325"/>
            <a:chExt cx="573100" cy="904450"/>
          </a:xfrm>
        </p:grpSpPr>
        <p:sp>
          <p:nvSpPr>
            <p:cNvPr id="6172" name="Google Shape;6172;p65"/>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5"/>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5"/>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5"/>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5"/>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5"/>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5"/>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9" name="Google Shape;6179;p65"/>
          <p:cNvSpPr/>
          <p:nvPr/>
        </p:nvSpPr>
        <p:spPr>
          <a:xfrm>
            <a:off x="5979500" y="4385200"/>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5"/>
          <p:cNvSpPr/>
          <p:nvPr/>
        </p:nvSpPr>
        <p:spPr>
          <a:xfrm>
            <a:off x="1321975" y="3364200"/>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5"/>
          <p:cNvSpPr/>
          <p:nvPr/>
        </p:nvSpPr>
        <p:spPr>
          <a:xfrm>
            <a:off x="6944700" y="973750"/>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2961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182"/>
        <p:cNvGrpSpPr/>
        <p:nvPr/>
      </p:nvGrpSpPr>
      <p:grpSpPr>
        <a:xfrm>
          <a:off x="0" y="0"/>
          <a:ext cx="0" cy="0"/>
          <a:chOff x="0" y="0"/>
          <a:chExt cx="0" cy="0"/>
        </a:xfrm>
      </p:grpSpPr>
      <p:grpSp>
        <p:nvGrpSpPr>
          <p:cNvPr id="6183" name="Google Shape;6183;p66"/>
          <p:cNvGrpSpPr/>
          <p:nvPr/>
        </p:nvGrpSpPr>
        <p:grpSpPr>
          <a:xfrm rot="10800000" flipH="1">
            <a:off x="5730744" y="-916596"/>
            <a:ext cx="4132681" cy="1868601"/>
            <a:chOff x="4178350" y="2375050"/>
            <a:chExt cx="938350" cy="515775"/>
          </a:xfrm>
        </p:grpSpPr>
        <p:sp>
          <p:nvSpPr>
            <p:cNvPr id="6184" name="Google Shape;6184;p66"/>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6"/>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6"/>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6"/>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6"/>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6"/>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6"/>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1" name="Google Shape;6191;p66"/>
          <p:cNvSpPr txBox="1">
            <a:spLocks noGrp="1"/>
          </p:cNvSpPr>
          <p:nvPr>
            <p:ph type="title"/>
          </p:nvPr>
        </p:nvSpPr>
        <p:spPr>
          <a:xfrm>
            <a:off x="714300" y="156525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92" name="Google Shape;6192;p66"/>
          <p:cNvSpPr txBox="1">
            <a:spLocks noGrp="1"/>
          </p:cNvSpPr>
          <p:nvPr>
            <p:ph type="body" idx="1"/>
          </p:nvPr>
        </p:nvSpPr>
        <p:spPr>
          <a:xfrm>
            <a:off x="714300" y="2399250"/>
            <a:ext cx="2808000" cy="2508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grpSp>
        <p:nvGrpSpPr>
          <p:cNvPr id="6193" name="Google Shape;6193;p66"/>
          <p:cNvGrpSpPr/>
          <p:nvPr/>
        </p:nvGrpSpPr>
        <p:grpSpPr>
          <a:xfrm rot="10799895">
            <a:off x="-435736" y="-1412231"/>
            <a:ext cx="5385686" cy="2148244"/>
            <a:chOff x="5619200" y="4458200"/>
            <a:chExt cx="1647150" cy="742900"/>
          </a:xfrm>
        </p:grpSpPr>
        <p:sp>
          <p:nvSpPr>
            <p:cNvPr id="6194" name="Google Shape;6194;p66"/>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6"/>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6"/>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6"/>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6"/>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9" name="Google Shape;6199;p66"/>
          <p:cNvSpPr/>
          <p:nvPr/>
        </p:nvSpPr>
        <p:spPr>
          <a:xfrm rot="9218179" flipH="1">
            <a:off x="170741" y="-579539"/>
            <a:ext cx="1751526" cy="1566045"/>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0" name="Google Shape;6200;p66"/>
          <p:cNvGrpSpPr/>
          <p:nvPr/>
        </p:nvGrpSpPr>
        <p:grpSpPr>
          <a:xfrm rot="7750108" flipH="1">
            <a:off x="4392738" y="-829111"/>
            <a:ext cx="952509" cy="1529675"/>
            <a:chOff x="2402100" y="3854125"/>
            <a:chExt cx="435600" cy="698825"/>
          </a:xfrm>
        </p:grpSpPr>
        <p:sp>
          <p:nvSpPr>
            <p:cNvPr id="6201" name="Google Shape;6201;p66"/>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6"/>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6"/>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6"/>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6"/>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6"/>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6"/>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6"/>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6"/>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6"/>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6"/>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6"/>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6"/>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4" name="Google Shape;6214;p66"/>
          <p:cNvGrpSpPr/>
          <p:nvPr/>
        </p:nvGrpSpPr>
        <p:grpSpPr>
          <a:xfrm rot="-9070246">
            <a:off x="7849009" y="-390610"/>
            <a:ext cx="1593868" cy="1188162"/>
            <a:chOff x="4500175" y="3779525"/>
            <a:chExt cx="1136425" cy="847075"/>
          </a:xfrm>
        </p:grpSpPr>
        <p:sp>
          <p:nvSpPr>
            <p:cNvPr id="6215" name="Google Shape;6215;p66"/>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6"/>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6"/>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6"/>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6"/>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6"/>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6"/>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6"/>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6"/>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6"/>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6"/>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66"/>
          <p:cNvGrpSpPr/>
          <p:nvPr/>
        </p:nvGrpSpPr>
        <p:grpSpPr>
          <a:xfrm>
            <a:off x="1962838" y="192913"/>
            <a:ext cx="700450" cy="636075"/>
            <a:chOff x="3652400" y="3788700"/>
            <a:chExt cx="700450" cy="636075"/>
          </a:xfrm>
        </p:grpSpPr>
        <p:sp>
          <p:nvSpPr>
            <p:cNvPr id="6227" name="Google Shape;6227;p66"/>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6"/>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6"/>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6"/>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6"/>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6"/>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6"/>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6"/>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6"/>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6"/>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6"/>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6"/>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6"/>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6"/>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6"/>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2" name="Google Shape;6242;p66"/>
          <p:cNvSpPr/>
          <p:nvPr/>
        </p:nvSpPr>
        <p:spPr>
          <a:xfrm>
            <a:off x="7767625" y="788038"/>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6"/>
          <p:cNvSpPr/>
          <p:nvPr/>
        </p:nvSpPr>
        <p:spPr>
          <a:xfrm>
            <a:off x="4325125" y="511600"/>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4" name="Google Shape;6244;p66"/>
          <p:cNvGrpSpPr/>
          <p:nvPr/>
        </p:nvGrpSpPr>
        <p:grpSpPr>
          <a:xfrm rot="-10423553">
            <a:off x="5602182" y="-660273"/>
            <a:ext cx="830251" cy="1464439"/>
            <a:chOff x="2797700" y="3217325"/>
            <a:chExt cx="682725" cy="1204225"/>
          </a:xfrm>
        </p:grpSpPr>
        <p:sp>
          <p:nvSpPr>
            <p:cNvPr id="6245" name="Google Shape;6245;p66"/>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6"/>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6"/>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6"/>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6"/>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6"/>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6"/>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172231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6252"/>
        <p:cNvGrpSpPr/>
        <p:nvPr/>
      </p:nvGrpSpPr>
      <p:grpSpPr>
        <a:xfrm>
          <a:off x="0" y="0"/>
          <a:ext cx="0" cy="0"/>
          <a:chOff x="0" y="0"/>
          <a:chExt cx="0" cy="0"/>
        </a:xfrm>
      </p:grpSpPr>
      <p:sp>
        <p:nvSpPr>
          <p:cNvPr id="6253" name="Google Shape;6253;p67"/>
          <p:cNvSpPr txBox="1">
            <a:spLocks noGrp="1"/>
          </p:cNvSpPr>
          <p:nvPr>
            <p:ph type="title" hasCustomPrompt="1"/>
          </p:nvPr>
        </p:nvSpPr>
        <p:spPr>
          <a:xfrm>
            <a:off x="714300" y="1218625"/>
            <a:ext cx="22293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300"/>
              <a:buFont typeface="Poppins ExtraBold"/>
              <a:buNone/>
              <a:defRPr sz="4300">
                <a:solidFill>
                  <a:schemeClr val="lt2"/>
                </a:solidFill>
                <a:latin typeface="Poppins ExtraBold"/>
                <a:ea typeface="Poppins ExtraBold"/>
                <a:cs typeface="Poppins ExtraBold"/>
                <a:sym typeface="Poppins ExtraBold"/>
              </a:defRPr>
            </a:lvl1pPr>
            <a:lvl2pPr lvl="1"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2pPr>
            <a:lvl3pPr lvl="2"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3pPr>
            <a:lvl4pPr lvl="3"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4pPr>
            <a:lvl5pPr lvl="4"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5pPr>
            <a:lvl6pPr lvl="5"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6pPr>
            <a:lvl7pPr lvl="6"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7pPr>
            <a:lvl8pPr lvl="7"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8pPr>
            <a:lvl9pPr lvl="8"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9pPr>
          </a:lstStyle>
          <a:p>
            <a:r>
              <a:t>xx%</a:t>
            </a:r>
          </a:p>
        </p:txBody>
      </p:sp>
      <p:sp>
        <p:nvSpPr>
          <p:cNvPr id="6254" name="Google Shape;6254;p67"/>
          <p:cNvSpPr txBox="1">
            <a:spLocks noGrp="1"/>
          </p:cNvSpPr>
          <p:nvPr>
            <p:ph type="subTitle" idx="1"/>
          </p:nvPr>
        </p:nvSpPr>
        <p:spPr>
          <a:xfrm>
            <a:off x="762603" y="2573800"/>
            <a:ext cx="21327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255" name="Google Shape;6255;p67"/>
          <p:cNvSpPr txBox="1">
            <a:spLocks noGrp="1"/>
          </p:cNvSpPr>
          <p:nvPr>
            <p:ph type="title" idx="2" hasCustomPrompt="1"/>
          </p:nvPr>
        </p:nvSpPr>
        <p:spPr>
          <a:xfrm>
            <a:off x="3481506" y="1218625"/>
            <a:ext cx="22293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300"/>
              <a:buFont typeface="Poppins ExtraBold"/>
              <a:buNone/>
              <a:defRPr sz="4300">
                <a:solidFill>
                  <a:schemeClr val="lt2"/>
                </a:solidFill>
                <a:latin typeface="Poppins ExtraBold"/>
                <a:ea typeface="Poppins ExtraBold"/>
                <a:cs typeface="Poppins ExtraBold"/>
                <a:sym typeface="Poppins ExtraBold"/>
              </a:defRPr>
            </a:lvl1pPr>
            <a:lvl2pPr lvl="1"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2pPr>
            <a:lvl3pPr lvl="2"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3pPr>
            <a:lvl4pPr lvl="3"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4pPr>
            <a:lvl5pPr lvl="4"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5pPr>
            <a:lvl6pPr lvl="5"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6pPr>
            <a:lvl7pPr lvl="6"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7pPr>
            <a:lvl8pPr lvl="7"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8pPr>
            <a:lvl9pPr lvl="8"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9pPr>
          </a:lstStyle>
          <a:p>
            <a:r>
              <a:t>xx%</a:t>
            </a:r>
          </a:p>
        </p:txBody>
      </p:sp>
      <p:sp>
        <p:nvSpPr>
          <p:cNvPr id="6256" name="Google Shape;6256;p67"/>
          <p:cNvSpPr txBox="1">
            <a:spLocks noGrp="1"/>
          </p:cNvSpPr>
          <p:nvPr>
            <p:ph type="subTitle" idx="3"/>
          </p:nvPr>
        </p:nvSpPr>
        <p:spPr>
          <a:xfrm>
            <a:off x="3529810" y="2650000"/>
            <a:ext cx="21327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257" name="Google Shape;6257;p67"/>
          <p:cNvSpPr txBox="1">
            <a:spLocks noGrp="1"/>
          </p:cNvSpPr>
          <p:nvPr>
            <p:ph type="title" idx="4" hasCustomPrompt="1"/>
          </p:nvPr>
        </p:nvSpPr>
        <p:spPr>
          <a:xfrm>
            <a:off x="6200412" y="1218625"/>
            <a:ext cx="22293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300"/>
              <a:buFont typeface="Poppins ExtraBold"/>
              <a:buNone/>
              <a:defRPr sz="4300">
                <a:solidFill>
                  <a:schemeClr val="lt2"/>
                </a:solidFill>
                <a:latin typeface="Poppins ExtraBold"/>
                <a:ea typeface="Poppins ExtraBold"/>
                <a:cs typeface="Poppins ExtraBold"/>
                <a:sym typeface="Poppins ExtraBold"/>
              </a:defRPr>
            </a:lvl1pPr>
            <a:lvl2pPr lvl="1"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2pPr>
            <a:lvl3pPr lvl="2"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3pPr>
            <a:lvl4pPr lvl="3"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4pPr>
            <a:lvl5pPr lvl="4"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5pPr>
            <a:lvl6pPr lvl="5"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6pPr>
            <a:lvl7pPr lvl="6"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7pPr>
            <a:lvl8pPr lvl="7"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8pPr>
            <a:lvl9pPr lvl="8"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9pPr>
          </a:lstStyle>
          <a:p>
            <a:r>
              <a:t>xx%</a:t>
            </a:r>
          </a:p>
        </p:txBody>
      </p:sp>
      <p:sp>
        <p:nvSpPr>
          <p:cNvPr id="6258" name="Google Shape;6258;p67"/>
          <p:cNvSpPr txBox="1">
            <a:spLocks noGrp="1"/>
          </p:cNvSpPr>
          <p:nvPr>
            <p:ph type="subTitle" idx="5"/>
          </p:nvPr>
        </p:nvSpPr>
        <p:spPr>
          <a:xfrm>
            <a:off x="6248716" y="2573800"/>
            <a:ext cx="21327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6259" name="Google Shape;6259;p67"/>
          <p:cNvGrpSpPr/>
          <p:nvPr/>
        </p:nvGrpSpPr>
        <p:grpSpPr>
          <a:xfrm>
            <a:off x="-1771229" y="3446954"/>
            <a:ext cx="5590592" cy="2521477"/>
            <a:chOff x="5619200" y="4458200"/>
            <a:chExt cx="1647150" cy="742900"/>
          </a:xfrm>
        </p:grpSpPr>
        <p:sp>
          <p:nvSpPr>
            <p:cNvPr id="6260" name="Google Shape;6260;p67"/>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7"/>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7"/>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7"/>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7"/>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67"/>
          <p:cNvGrpSpPr/>
          <p:nvPr/>
        </p:nvGrpSpPr>
        <p:grpSpPr>
          <a:xfrm rot="10800000" flipH="1">
            <a:off x="5819694" y="-600821"/>
            <a:ext cx="4132681" cy="1868601"/>
            <a:chOff x="4178350" y="2375050"/>
            <a:chExt cx="938350" cy="515775"/>
          </a:xfrm>
        </p:grpSpPr>
        <p:sp>
          <p:nvSpPr>
            <p:cNvPr id="6266" name="Google Shape;6266;p67"/>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7"/>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7"/>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7"/>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7"/>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7"/>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7"/>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67"/>
          <p:cNvGrpSpPr/>
          <p:nvPr/>
        </p:nvGrpSpPr>
        <p:grpSpPr>
          <a:xfrm rot="-1136998">
            <a:off x="7304098" y="3705240"/>
            <a:ext cx="2662597" cy="2828694"/>
            <a:chOff x="4159600" y="887163"/>
            <a:chExt cx="1265600" cy="1344550"/>
          </a:xfrm>
        </p:grpSpPr>
        <p:sp>
          <p:nvSpPr>
            <p:cNvPr id="6274" name="Google Shape;6274;p67"/>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7"/>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7"/>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7"/>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7"/>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7"/>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7"/>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7"/>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7"/>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7"/>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7"/>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7"/>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7"/>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7"/>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7"/>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7"/>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7"/>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7"/>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7"/>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7"/>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7"/>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7"/>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7"/>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7"/>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7"/>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7"/>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7"/>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7"/>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7"/>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7"/>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7"/>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7"/>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7"/>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7"/>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7"/>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7"/>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7"/>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7"/>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7"/>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7"/>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7"/>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7"/>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7"/>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7"/>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7"/>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7"/>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7"/>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7"/>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7"/>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7"/>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7"/>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7"/>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7"/>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7"/>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7"/>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7"/>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7"/>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7"/>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7"/>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7"/>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7"/>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7"/>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7"/>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7"/>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7"/>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7"/>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7"/>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7"/>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7"/>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7"/>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7"/>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7"/>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7"/>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7"/>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7"/>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7"/>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7"/>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7"/>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7"/>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7"/>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7"/>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7"/>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7"/>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7"/>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7"/>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7"/>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7"/>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7"/>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7"/>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7"/>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7"/>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7"/>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7"/>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7"/>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7"/>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7"/>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7"/>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7"/>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7"/>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7"/>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7"/>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7"/>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7"/>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7"/>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7"/>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9" name="Google Shape;6379;p67"/>
          <p:cNvSpPr/>
          <p:nvPr/>
        </p:nvSpPr>
        <p:spPr>
          <a:xfrm rot="8934532" flipH="1">
            <a:off x="-305767" y="-517138"/>
            <a:ext cx="1902830" cy="170120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67"/>
          <p:cNvGrpSpPr/>
          <p:nvPr/>
        </p:nvGrpSpPr>
        <p:grpSpPr>
          <a:xfrm rot="-10423553">
            <a:off x="5602182" y="-660273"/>
            <a:ext cx="830251" cy="1464439"/>
            <a:chOff x="2797700" y="3217325"/>
            <a:chExt cx="682725" cy="1204225"/>
          </a:xfrm>
        </p:grpSpPr>
        <p:sp>
          <p:nvSpPr>
            <p:cNvPr id="6381" name="Google Shape;6381;p67"/>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7"/>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7"/>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7"/>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7"/>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7"/>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7"/>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67"/>
          <p:cNvGrpSpPr/>
          <p:nvPr/>
        </p:nvGrpSpPr>
        <p:grpSpPr>
          <a:xfrm rot="2700000">
            <a:off x="3236506" y="4367842"/>
            <a:ext cx="1617112" cy="1205372"/>
            <a:chOff x="4500175" y="3779525"/>
            <a:chExt cx="1136425" cy="847075"/>
          </a:xfrm>
        </p:grpSpPr>
        <p:sp>
          <p:nvSpPr>
            <p:cNvPr id="6389" name="Google Shape;6389;p67"/>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7"/>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7"/>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7"/>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7"/>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7"/>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7"/>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7"/>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7"/>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7"/>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7"/>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0" name="Google Shape;6400;p67"/>
          <p:cNvSpPr txBox="1">
            <a:spLocks noGrp="1"/>
          </p:cNvSpPr>
          <p:nvPr>
            <p:ph type="title" idx="6"/>
          </p:nvPr>
        </p:nvSpPr>
        <p:spPr>
          <a:xfrm>
            <a:off x="723900" y="2152650"/>
            <a:ext cx="2228700" cy="38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b="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401" name="Google Shape;6401;p67"/>
          <p:cNvSpPr txBox="1">
            <a:spLocks noGrp="1"/>
          </p:cNvSpPr>
          <p:nvPr>
            <p:ph type="title" idx="7"/>
          </p:nvPr>
        </p:nvSpPr>
        <p:spPr>
          <a:xfrm>
            <a:off x="3481800" y="2228850"/>
            <a:ext cx="2228700" cy="38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b="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402" name="Google Shape;6402;p67"/>
          <p:cNvSpPr txBox="1">
            <a:spLocks noGrp="1"/>
          </p:cNvSpPr>
          <p:nvPr>
            <p:ph type="title" idx="8"/>
          </p:nvPr>
        </p:nvSpPr>
        <p:spPr>
          <a:xfrm>
            <a:off x="6200700" y="2152650"/>
            <a:ext cx="2228700" cy="38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b="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1981204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ly Title 1">
  <p:cSld name="CUSTOM_5">
    <p:spTree>
      <p:nvGrpSpPr>
        <p:cNvPr id="1" name="Shape 2180"/>
        <p:cNvGrpSpPr/>
        <p:nvPr/>
      </p:nvGrpSpPr>
      <p:grpSpPr>
        <a:xfrm>
          <a:off x="0" y="0"/>
          <a:ext cx="0" cy="0"/>
          <a:chOff x="0" y="0"/>
          <a:chExt cx="0" cy="0"/>
        </a:xfrm>
      </p:grpSpPr>
      <p:sp>
        <p:nvSpPr>
          <p:cNvPr id="2181" name="Google Shape;2181;p21"/>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2182" name="Google Shape;2182;p21"/>
          <p:cNvGrpSpPr/>
          <p:nvPr/>
        </p:nvGrpSpPr>
        <p:grpSpPr>
          <a:xfrm rot="10800000" flipH="1">
            <a:off x="5732935" y="-934443"/>
            <a:ext cx="4033310" cy="2216956"/>
            <a:chOff x="4178350" y="2375050"/>
            <a:chExt cx="938350" cy="515775"/>
          </a:xfrm>
        </p:grpSpPr>
        <p:sp>
          <p:nvSpPr>
            <p:cNvPr id="2183" name="Google Shape;2183;p21"/>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1"/>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1"/>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1"/>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1"/>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1"/>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1"/>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0" name="Google Shape;2190;p21"/>
          <p:cNvSpPr/>
          <p:nvPr/>
        </p:nvSpPr>
        <p:spPr>
          <a:xfrm rot="-7703151" flipH="1">
            <a:off x="7840623" y="450854"/>
            <a:ext cx="1751627" cy="1566062"/>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1" name="Google Shape;2191;p21"/>
          <p:cNvGrpSpPr/>
          <p:nvPr/>
        </p:nvGrpSpPr>
        <p:grpSpPr>
          <a:xfrm rot="-1615319">
            <a:off x="8553687" y="2224632"/>
            <a:ext cx="994894" cy="1675561"/>
            <a:chOff x="3026750" y="1552825"/>
            <a:chExt cx="1108700" cy="1867600"/>
          </a:xfrm>
        </p:grpSpPr>
        <p:sp>
          <p:nvSpPr>
            <p:cNvPr id="2192" name="Google Shape;2192;p21"/>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1"/>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1"/>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1"/>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1"/>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1"/>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1"/>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1"/>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1"/>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1"/>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1"/>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1"/>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1"/>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1"/>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1"/>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1"/>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1"/>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1"/>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1"/>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21"/>
          <p:cNvGrpSpPr/>
          <p:nvPr/>
        </p:nvGrpSpPr>
        <p:grpSpPr>
          <a:xfrm rot="-1770465">
            <a:off x="7336470" y="3595724"/>
            <a:ext cx="2662548" cy="2828642"/>
            <a:chOff x="4159600" y="887163"/>
            <a:chExt cx="1265600" cy="1344550"/>
          </a:xfrm>
        </p:grpSpPr>
        <p:sp>
          <p:nvSpPr>
            <p:cNvPr id="2212" name="Google Shape;2212;p21"/>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1"/>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1"/>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1"/>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1"/>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1"/>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1"/>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1"/>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1"/>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1"/>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1"/>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1"/>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1"/>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1"/>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1"/>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1"/>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1"/>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1"/>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1"/>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1"/>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1"/>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1"/>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1"/>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1"/>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1"/>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1"/>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1"/>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1"/>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1"/>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1"/>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1"/>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1"/>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1"/>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1"/>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1"/>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1"/>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1"/>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1"/>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1"/>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1"/>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1"/>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1"/>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1"/>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1"/>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1"/>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1"/>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1"/>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1"/>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1"/>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1"/>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1"/>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1"/>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1"/>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1"/>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1"/>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1"/>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1"/>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1"/>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1"/>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1"/>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1"/>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1"/>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1"/>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1"/>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1"/>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1"/>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1"/>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1"/>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1"/>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1"/>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1"/>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1"/>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1"/>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1"/>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1"/>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1"/>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1"/>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1"/>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1"/>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1"/>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1"/>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1"/>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1"/>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1"/>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1"/>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1"/>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1"/>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1"/>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1"/>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1"/>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1"/>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1"/>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1"/>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1"/>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1"/>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1"/>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1"/>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1"/>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1"/>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1"/>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1"/>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1"/>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1"/>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1"/>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1"/>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21"/>
          <p:cNvGrpSpPr/>
          <p:nvPr/>
        </p:nvGrpSpPr>
        <p:grpSpPr>
          <a:xfrm rot="-8100000">
            <a:off x="6005905" y="-489798"/>
            <a:ext cx="830250" cy="1464437"/>
            <a:chOff x="2797700" y="3217325"/>
            <a:chExt cx="682725" cy="1204225"/>
          </a:xfrm>
        </p:grpSpPr>
        <p:sp>
          <p:nvSpPr>
            <p:cNvPr id="2318" name="Google Shape;2318;p21"/>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1"/>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1"/>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1"/>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1"/>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1"/>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1"/>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5" name="Google Shape;2325;p21"/>
          <p:cNvGrpSpPr/>
          <p:nvPr/>
        </p:nvGrpSpPr>
        <p:grpSpPr>
          <a:xfrm>
            <a:off x="7128200" y="417650"/>
            <a:ext cx="700450" cy="636075"/>
            <a:chOff x="3652400" y="3788700"/>
            <a:chExt cx="700450" cy="636075"/>
          </a:xfrm>
        </p:grpSpPr>
        <p:sp>
          <p:nvSpPr>
            <p:cNvPr id="2326" name="Google Shape;2326;p21"/>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1"/>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1"/>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1"/>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1"/>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1"/>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1"/>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1"/>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1"/>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1"/>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1"/>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1"/>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1"/>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1"/>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1"/>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6403"/>
        <p:cNvGrpSpPr/>
        <p:nvPr/>
      </p:nvGrpSpPr>
      <p:grpSpPr>
        <a:xfrm>
          <a:off x="0" y="0"/>
          <a:ext cx="0" cy="0"/>
          <a:chOff x="0" y="0"/>
          <a:chExt cx="0" cy="0"/>
        </a:xfrm>
      </p:grpSpPr>
      <p:sp>
        <p:nvSpPr>
          <p:cNvPr id="6404" name="Google Shape;6404;p68"/>
          <p:cNvSpPr txBox="1">
            <a:spLocks noGrp="1"/>
          </p:cNvSpPr>
          <p:nvPr>
            <p:ph type="title"/>
          </p:nvPr>
        </p:nvSpPr>
        <p:spPr>
          <a:xfrm>
            <a:off x="714300" y="774350"/>
            <a:ext cx="7715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sz="3300" b="1"/>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405" name="Google Shape;6405;p68"/>
          <p:cNvSpPr txBox="1">
            <a:spLocks noGrp="1"/>
          </p:cNvSpPr>
          <p:nvPr>
            <p:ph type="subTitle" idx="1"/>
          </p:nvPr>
        </p:nvSpPr>
        <p:spPr>
          <a:xfrm>
            <a:off x="5181600" y="1495425"/>
            <a:ext cx="3248100" cy="118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6406" name="Google Shape;6406;p68"/>
          <p:cNvGrpSpPr/>
          <p:nvPr/>
        </p:nvGrpSpPr>
        <p:grpSpPr>
          <a:xfrm rot="-10799910" flipH="1">
            <a:off x="-680414" y="-854780"/>
            <a:ext cx="6290136" cy="2667902"/>
            <a:chOff x="5619200" y="4458200"/>
            <a:chExt cx="1647150" cy="742900"/>
          </a:xfrm>
        </p:grpSpPr>
        <p:sp>
          <p:nvSpPr>
            <p:cNvPr id="6407" name="Google Shape;6407;p68"/>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8"/>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8"/>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8"/>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8"/>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68"/>
          <p:cNvGrpSpPr/>
          <p:nvPr/>
        </p:nvGrpSpPr>
        <p:grpSpPr>
          <a:xfrm rot="1830642">
            <a:off x="-616982" y="3526264"/>
            <a:ext cx="2662575" cy="2828670"/>
            <a:chOff x="4159600" y="887163"/>
            <a:chExt cx="1265600" cy="1344550"/>
          </a:xfrm>
        </p:grpSpPr>
        <p:sp>
          <p:nvSpPr>
            <p:cNvPr id="6413" name="Google Shape;6413;p68"/>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8"/>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8"/>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8"/>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8"/>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8"/>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8"/>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8"/>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8"/>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8"/>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8"/>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8"/>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8"/>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8"/>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8"/>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8"/>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8"/>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8"/>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8"/>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8"/>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8"/>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8"/>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8"/>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8"/>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8"/>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8"/>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8"/>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8"/>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8"/>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8"/>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8"/>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8"/>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8"/>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8"/>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8"/>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8"/>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8"/>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8"/>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8"/>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8"/>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8"/>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8"/>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8"/>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8"/>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8"/>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8"/>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8"/>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8"/>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8"/>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8"/>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8"/>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8"/>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8"/>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8"/>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8"/>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8"/>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8"/>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8"/>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8"/>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8"/>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8"/>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8"/>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8"/>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8"/>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8"/>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8"/>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8"/>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8"/>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8"/>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8"/>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8"/>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8"/>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8"/>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8"/>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8"/>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8"/>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8"/>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8"/>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8"/>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8"/>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8"/>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8"/>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8"/>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8"/>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8"/>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8"/>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8"/>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8"/>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8"/>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8"/>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8"/>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8"/>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8"/>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8"/>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8"/>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8"/>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8"/>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8"/>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8"/>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8"/>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8"/>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8"/>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8"/>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8"/>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8"/>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8" name="Google Shape;6518;p68"/>
          <p:cNvSpPr/>
          <p:nvPr/>
        </p:nvSpPr>
        <p:spPr>
          <a:xfrm flipH="1">
            <a:off x="1874321" y="3939389"/>
            <a:ext cx="1823629" cy="1630295"/>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9" name="Google Shape;6519;p68"/>
          <p:cNvGrpSpPr/>
          <p:nvPr/>
        </p:nvGrpSpPr>
        <p:grpSpPr>
          <a:xfrm rot="5400000">
            <a:off x="5452234" y="3356959"/>
            <a:ext cx="3286445" cy="4325700"/>
            <a:chOff x="1992250" y="544500"/>
            <a:chExt cx="1080250" cy="975575"/>
          </a:xfrm>
        </p:grpSpPr>
        <p:sp>
          <p:nvSpPr>
            <p:cNvPr id="6520" name="Google Shape;6520;p68"/>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8"/>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68"/>
          <p:cNvGrpSpPr/>
          <p:nvPr/>
        </p:nvGrpSpPr>
        <p:grpSpPr>
          <a:xfrm rot="-3296834" flipH="1">
            <a:off x="4233843" y="4324115"/>
            <a:ext cx="952535" cy="1529669"/>
            <a:chOff x="2402100" y="3854125"/>
            <a:chExt cx="435600" cy="698825"/>
          </a:xfrm>
        </p:grpSpPr>
        <p:sp>
          <p:nvSpPr>
            <p:cNvPr id="6523" name="Google Shape;6523;p68"/>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8"/>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8"/>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8"/>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8"/>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8"/>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8"/>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8"/>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8"/>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8"/>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8"/>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8"/>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8"/>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68"/>
          <p:cNvGrpSpPr/>
          <p:nvPr/>
        </p:nvGrpSpPr>
        <p:grpSpPr>
          <a:xfrm rot="-9070246">
            <a:off x="7849009" y="-390610"/>
            <a:ext cx="1593868" cy="1188162"/>
            <a:chOff x="4500175" y="3779525"/>
            <a:chExt cx="1136425" cy="847075"/>
          </a:xfrm>
        </p:grpSpPr>
        <p:sp>
          <p:nvSpPr>
            <p:cNvPr id="6537" name="Google Shape;6537;p68"/>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8"/>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8"/>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8"/>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8"/>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8"/>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8"/>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8"/>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8"/>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8"/>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8"/>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68"/>
          <p:cNvGrpSpPr/>
          <p:nvPr/>
        </p:nvGrpSpPr>
        <p:grpSpPr>
          <a:xfrm>
            <a:off x="3516913" y="3649438"/>
            <a:ext cx="700450" cy="636075"/>
            <a:chOff x="3652400" y="3788700"/>
            <a:chExt cx="700450" cy="636075"/>
          </a:xfrm>
        </p:grpSpPr>
        <p:sp>
          <p:nvSpPr>
            <p:cNvPr id="6549" name="Google Shape;6549;p68"/>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8"/>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8"/>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8"/>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8"/>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8"/>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8"/>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8"/>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8"/>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8"/>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8"/>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8"/>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8"/>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8"/>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8"/>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68"/>
          <p:cNvSpPr/>
          <p:nvPr/>
        </p:nvSpPr>
        <p:spPr>
          <a:xfrm>
            <a:off x="5291525" y="4285513"/>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8"/>
          <p:cNvSpPr/>
          <p:nvPr/>
        </p:nvSpPr>
        <p:spPr>
          <a:xfrm>
            <a:off x="962800" y="1998675"/>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6" name="Google Shape;6566;p68"/>
          <p:cNvGrpSpPr/>
          <p:nvPr/>
        </p:nvGrpSpPr>
        <p:grpSpPr>
          <a:xfrm rot="9851469">
            <a:off x="2296895" y="-253023"/>
            <a:ext cx="830260" cy="1464455"/>
            <a:chOff x="2797700" y="3217325"/>
            <a:chExt cx="682725" cy="1204225"/>
          </a:xfrm>
        </p:grpSpPr>
        <p:sp>
          <p:nvSpPr>
            <p:cNvPr id="6567" name="Google Shape;6567;p68"/>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8"/>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8"/>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8"/>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8"/>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8"/>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8"/>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68"/>
          <p:cNvGrpSpPr/>
          <p:nvPr/>
        </p:nvGrpSpPr>
        <p:grpSpPr>
          <a:xfrm rot="9240059" flipH="1">
            <a:off x="-404490" y="658891"/>
            <a:ext cx="1137802" cy="1827136"/>
            <a:chOff x="2402100" y="3854125"/>
            <a:chExt cx="435600" cy="698825"/>
          </a:xfrm>
        </p:grpSpPr>
        <p:sp>
          <p:nvSpPr>
            <p:cNvPr id="6575" name="Google Shape;6575;p68"/>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8"/>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8"/>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8"/>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8"/>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8"/>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8"/>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8"/>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8"/>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8"/>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8"/>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8"/>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8"/>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358943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hanks and Credits">
  <p:cSld name="Thanks and Credits">
    <p:spTree>
      <p:nvGrpSpPr>
        <p:cNvPr id="1" name="Shape 6588"/>
        <p:cNvGrpSpPr/>
        <p:nvPr/>
      </p:nvGrpSpPr>
      <p:grpSpPr>
        <a:xfrm>
          <a:off x="0" y="0"/>
          <a:ext cx="0" cy="0"/>
          <a:chOff x="0" y="0"/>
          <a:chExt cx="0" cy="0"/>
        </a:xfrm>
      </p:grpSpPr>
      <p:sp>
        <p:nvSpPr>
          <p:cNvPr id="6589" name="Google Shape;6589;p69"/>
          <p:cNvSpPr txBox="1">
            <a:spLocks noGrp="1"/>
          </p:cNvSpPr>
          <p:nvPr>
            <p:ph type="title"/>
          </p:nvPr>
        </p:nvSpPr>
        <p:spPr>
          <a:xfrm>
            <a:off x="714300" y="-2249075"/>
            <a:ext cx="3592500" cy="44601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Font typeface="Poppins Black"/>
              <a:buNone/>
              <a:defRPr sz="5000">
                <a:latin typeface="Poppins Black"/>
                <a:ea typeface="Poppins Black"/>
                <a:cs typeface="Poppins Black"/>
                <a:sym typeface="Poppins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90" name="Google Shape;6590;p69"/>
          <p:cNvSpPr txBox="1"/>
          <p:nvPr/>
        </p:nvSpPr>
        <p:spPr>
          <a:xfrm>
            <a:off x="714300" y="3671800"/>
            <a:ext cx="3514200" cy="66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zh-TW" sz="1100">
                <a:solidFill>
                  <a:srgbClr val="534844"/>
                </a:solidFill>
                <a:latin typeface="Poppins Light"/>
                <a:ea typeface="Poppins Light"/>
                <a:cs typeface="Poppins Light"/>
                <a:sym typeface="Poppins Light"/>
              </a:rPr>
              <a:t>CREDITS: This presentation template was created by </a:t>
            </a:r>
            <a:r>
              <a:rPr lang="zh-TW" sz="1100" b="1">
                <a:solidFill>
                  <a:srgbClr val="534844"/>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zh-TW" sz="1100">
                <a:solidFill>
                  <a:srgbClr val="534844"/>
                </a:solidFill>
                <a:latin typeface="Poppins Light"/>
                <a:ea typeface="Poppins Light"/>
                <a:cs typeface="Poppins Light"/>
                <a:sym typeface="Poppins Light"/>
              </a:rPr>
              <a:t>, including icons by </a:t>
            </a:r>
            <a:r>
              <a:rPr lang="zh-TW" sz="1100" b="1">
                <a:solidFill>
                  <a:srgbClr val="534844"/>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zh-TW" sz="1100">
                <a:solidFill>
                  <a:srgbClr val="534844"/>
                </a:solidFill>
                <a:latin typeface="Poppins Light"/>
                <a:ea typeface="Poppins Light"/>
                <a:cs typeface="Poppins Light"/>
                <a:sym typeface="Poppins Light"/>
              </a:rPr>
              <a:t>, and infographics &amp; images by </a:t>
            </a:r>
            <a:r>
              <a:rPr lang="zh-TW" sz="1100" b="1">
                <a:solidFill>
                  <a:srgbClr val="534844"/>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zh-TW" sz="1100">
                <a:solidFill>
                  <a:srgbClr val="534844"/>
                </a:solidFill>
                <a:latin typeface="Poppins Light"/>
                <a:ea typeface="Poppins Light"/>
                <a:cs typeface="Poppins Light"/>
                <a:sym typeface="Poppins Light"/>
              </a:rPr>
              <a:t>. </a:t>
            </a:r>
            <a:endParaRPr sz="1100">
              <a:solidFill>
                <a:srgbClr val="534844"/>
              </a:solidFill>
              <a:latin typeface="Poppins Light"/>
              <a:ea typeface="Poppins Light"/>
              <a:cs typeface="Poppins Light"/>
              <a:sym typeface="Poppins Light"/>
            </a:endParaRPr>
          </a:p>
        </p:txBody>
      </p:sp>
      <p:grpSp>
        <p:nvGrpSpPr>
          <p:cNvPr id="6591" name="Google Shape;6591;p69"/>
          <p:cNvGrpSpPr/>
          <p:nvPr/>
        </p:nvGrpSpPr>
        <p:grpSpPr>
          <a:xfrm flipH="1">
            <a:off x="4158345" y="3023543"/>
            <a:ext cx="5569483" cy="2776726"/>
            <a:chOff x="4178350" y="2375050"/>
            <a:chExt cx="938350" cy="515775"/>
          </a:xfrm>
        </p:grpSpPr>
        <p:sp>
          <p:nvSpPr>
            <p:cNvPr id="6592" name="Google Shape;6592;p69"/>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9"/>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9"/>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9"/>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9"/>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9"/>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9"/>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69"/>
          <p:cNvGrpSpPr/>
          <p:nvPr/>
        </p:nvGrpSpPr>
        <p:grpSpPr>
          <a:xfrm rot="10800000">
            <a:off x="4571871" y="-836746"/>
            <a:ext cx="5590592" cy="2521477"/>
            <a:chOff x="5619200" y="4458200"/>
            <a:chExt cx="1647150" cy="742900"/>
          </a:xfrm>
        </p:grpSpPr>
        <p:sp>
          <p:nvSpPr>
            <p:cNvPr id="6600" name="Google Shape;6600;p69"/>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9"/>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9"/>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9"/>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9"/>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5" name="Google Shape;6605;p69"/>
          <p:cNvSpPr/>
          <p:nvPr/>
        </p:nvSpPr>
        <p:spPr>
          <a:xfrm rot="-1867515" flipH="1">
            <a:off x="-929194" y="4141746"/>
            <a:ext cx="1902871" cy="1701244"/>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6" name="Google Shape;6606;p69"/>
          <p:cNvGrpSpPr/>
          <p:nvPr/>
        </p:nvGrpSpPr>
        <p:grpSpPr>
          <a:xfrm rot="-9039059">
            <a:off x="8621746" y="823215"/>
            <a:ext cx="996285" cy="1600731"/>
            <a:chOff x="2402100" y="3854125"/>
            <a:chExt cx="435600" cy="698825"/>
          </a:xfrm>
        </p:grpSpPr>
        <p:sp>
          <p:nvSpPr>
            <p:cNvPr id="6607" name="Google Shape;6607;p69"/>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9"/>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9"/>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9"/>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9"/>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9"/>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9"/>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9"/>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9"/>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9"/>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9"/>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9"/>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9"/>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0" name="Google Shape;6620;p69"/>
          <p:cNvSpPr/>
          <p:nvPr/>
        </p:nvSpPr>
        <p:spPr>
          <a:xfrm rot="7705557" flipH="1">
            <a:off x="-161596" y="-338710"/>
            <a:ext cx="1209305" cy="1081271"/>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1" name="Google Shape;6621;p69"/>
          <p:cNvGrpSpPr/>
          <p:nvPr/>
        </p:nvGrpSpPr>
        <p:grpSpPr>
          <a:xfrm rot="-7867282">
            <a:off x="7249909" y="-985662"/>
            <a:ext cx="1481175" cy="2494610"/>
            <a:chOff x="3026750" y="1552825"/>
            <a:chExt cx="1108700" cy="1867600"/>
          </a:xfrm>
        </p:grpSpPr>
        <p:sp>
          <p:nvSpPr>
            <p:cNvPr id="6622" name="Google Shape;6622;p69"/>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9"/>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9"/>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9"/>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9"/>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9"/>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9"/>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9"/>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9"/>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9"/>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9"/>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9"/>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9"/>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9"/>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9"/>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9"/>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9"/>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9"/>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9"/>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1" name="Google Shape;6641;p69"/>
          <p:cNvSpPr/>
          <p:nvPr/>
        </p:nvSpPr>
        <p:spPr>
          <a:xfrm>
            <a:off x="6563950" y="2820175"/>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2" name="Google Shape;6642;p69"/>
          <p:cNvGrpSpPr/>
          <p:nvPr/>
        </p:nvGrpSpPr>
        <p:grpSpPr>
          <a:xfrm rot="-1971140" flipH="1">
            <a:off x="7502712" y="3529948"/>
            <a:ext cx="1853974" cy="1381926"/>
            <a:chOff x="4500175" y="3779525"/>
            <a:chExt cx="1136425" cy="847075"/>
          </a:xfrm>
        </p:grpSpPr>
        <p:sp>
          <p:nvSpPr>
            <p:cNvPr id="6643" name="Google Shape;6643;p69"/>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9"/>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9"/>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9"/>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9"/>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9"/>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9"/>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9"/>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9"/>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9"/>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9"/>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4" name="Google Shape;6654;p69"/>
          <p:cNvSpPr/>
          <p:nvPr/>
        </p:nvSpPr>
        <p:spPr>
          <a:xfrm>
            <a:off x="5742325" y="1011663"/>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5" name="Google Shape;6655;p69"/>
          <p:cNvGrpSpPr/>
          <p:nvPr/>
        </p:nvGrpSpPr>
        <p:grpSpPr>
          <a:xfrm rot="-10660414" flipH="1">
            <a:off x="2131055" y="-249195"/>
            <a:ext cx="1038639" cy="774187"/>
            <a:chOff x="4500175" y="3779525"/>
            <a:chExt cx="1136425" cy="847075"/>
          </a:xfrm>
        </p:grpSpPr>
        <p:sp>
          <p:nvSpPr>
            <p:cNvPr id="6656" name="Google Shape;6656;p69"/>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9"/>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9"/>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9"/>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9"/>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9"/>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9"/>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9"/>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9"/>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9"/>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9"/>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69"/>
          <p:cNvGrpSpPr/>
          <p:nvPr/>
        </p:nvGrpSpPr>
        <p:grpSpPr>
          <a:xfrm>
            <a:off x="4158338" y="482113"/>
            <a:ext cx="610325" cy="417350"/>
            <a:chOff x="364525" y="2023775"/>
            <a:chExt cx="610325" cy="417350"/>
          </a:xfrm>
        </p:grpSpPr>
        <p:sp>
          <p:nvSpPr>
            <p:cNvPr id="6668" name="Google Shape;6668;p69"/>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9"/>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9"/>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9"/>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9"/>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9"/>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9"/>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9"/>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6" name="Google Shape;6676;p69"/>
          <p:cNvSpPr txBox="1">
            <a:spLocks noGrp="1"/>
          </p:cNvSpPr>
          <p:nvPr>
            <p:ph type="subTitle" idx="1"/>
          </p:nvPr>
        </p:nvSpPr>
        <p:spPr>
          <a:xfrm>
            <a:off x="714300" y="2307000"/>
            <a:ext cx="32481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8927222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Only Title 2">
  <p:cSld name="Only Title 2">
    <p:spTree>
      <p:nvGrpSpPr>
        <p:cNvPr id="1" name="Shape 6677"/>
        <p:cNvGrpSpPr/>
        <p:nvPr/>
      </p:nvGrpSpPr>
      <p:grpSpPr>
        <a:xfrm>
          <a:off x="0" y="0"/>
          <a:ext cx="0" cy="0"/>
          <a:chOff x="0" y="0"/>
          <a:chExt cx="0" cy="0"/>
        </a:xfrm>
      </p:grpSpPr>
      <p:sp>
        <p:nvSpPr>
          <p:cNvPr id="6678" name="Google Shape;6678;p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TW"/>
              <a:t>‹#›</a:t>
            </a:fld>
            <a:endParaRPr>
              <a:solidFill>
                <a:schemeClr val="dk1"/>
              </a:solidFill>
            </a:endParaRPr>
          </a:p>
        </p:txBody>
      </p:sp>
      <p:grpSp>
        <p:nvGrpSpPr>
          <p:cNvPr id="6679" name="Google Shape;6679;p70"/>
          <p:cNvGrpSpPr/>
          <p:nvPr/>
        </p:nvGrpSpPr>
        <p:grpSpPr>
          <a:xfrm>
            <a:off x="-1140980" y="4469553"/>
            <a:ext cx="3100966" cy="2800388"/>
            <a:chOff x="1992250" y="544500"/>
            <a:chExt cx="1080250" cy="975575"/>
          </a:xfrm>
        </p:grpSpPr>
        <p:sp>
          <p:nvSpPr>
            <p:cNvPr id="6680" name="Google Shape;6680;p70"/>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0"/>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2" name="Google Shape;6682;p70"/>
          <p:cNvSpPr txBox="1">
            <a:spLocks noGrp="1"/>
          </p:cNvSpPr>
          <p:nvPr>
            <p:ph type="title"/>
          </p:nvPr>
        </p:nvSpPr>
        <p:spPr>
          <a:xfrm>
            <a:off x="714300" y="545750"/>
            <a:ext cx="771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683" name="Google Shape;6683;p70"/>
          <p:cNvGrpSpPr/>
          <p:nvPr/>
        </p:nvGrpSpPr>
        <p:grpSpPr>
          <a:xfrm rot="10800000">
            <a:off x="6801363" y="-652105"/>
            <a:ext cx="4321702" cy="1566386"/>
            <a:chOff x="-1068128" y="3996204"/>
            <a:chExt cx="3672418" cy="1331055"/>
          </a:xfrm>
        </p:grpSpPr>
        <p:sp>
          <p:nvSpPr>
            <p:cNvPr id="6684" name="Google Shape;6684;p70"/>
            <p:cNvSpPr/>
            <p:nvPr/>
          </p:nvSpPr>
          <p:spPr>
            <a:xfrm rot="-10594719">
              <a:off x="-1038001" y="4102993"/>
              <a:ext cx="3612164" cy="1117479"/>
            </a:xfrm>
            <a:custGeom>
              <a:avLst/>
              <a:gdLst/>
              <a:ahLst/>
              <a:cxnLst/>
              <a:rect l="l" t="t" r="r" b="b"/>
              <a:pathLst>
                <a:path w="62034" h="19192" extrusionOk="0">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5" name="Google Shape;6685;p70"/>
            <p:cNvGrpSpPr/>
            <p:nvPr/>
          </p:nvGrpSpPr>
          <p:grpSpPr>
            <a:xfrm>
              <a:off x="-800178" y="4304942"/>
              <a:ext cx="2873315" cy="818933"/>
              <a:chOff x="-800178" y="4304942"/>
              <a:chExt cx="2873315" cy="818933"/>
            </a:xfrm>
          </p:grpSpPr>
          <p:sp>
            <p:nvSpPr>
              <p:cNvPr id="6686" name="Google Shape;6686;p70"/>
              <p:cNvSpPr/>
              <p:nvPr/>
            </p:nvSpPr>
            <p:spPr>
              <a:xfrm rot="-10594719">
                <a:off x="1780944" y="5070486"/>
                <a:ext cx="126240" cy="49667"/>
              </a:xfrm>
              <a:custGeom>
                <a:avLst/>
                <a:gdLst/>
                <a:ahLst/>
                <a:cxnLst/>
                <a:rect l="l" t="t" r="r" b="b"/>
                <a:pathLst>
                  <a:path w="2168" h="853" extrusionOk="0">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0"/>
              <p:cNvSpPr/>
              <p:nvPr/>
            </p:nvSpPr>
            <p:spPr>
              <a:xfrm rot="-10594719">
                <a:off x="1565235" y="5016770"/>
                <a:ext cx="124668" cy="49551"/>
              </a:xfrm>
              <a:custGeom>
                <a:avLst/>
                <a:gdLst/>
                <a:ahLst/>
                <a:cxnLst/>
                <a:rect l="l" t="t" r="r" b="b"/>
                <a:pathLst>
                  <a:path w="2141" h="851" extrusionOk="0">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0"/>
              <p:cNvSpPr/>
              <p:nvPr/>
            </p:nvSpPr>
            <p:spPr>
              <a:xfrm rot="-10594719">
                <a:off x="1976086" y="4955828"/>
                <a:ext cx="95786" cy="45242"/>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0"/>
              <p:cNvSpPr/>
              <p:nvPr/>
            </p:nvSpPr>
            <p:spPr>
              <a:xfrm rot="-10594719">
                <a:off x="1773296" y="4958228"/>
                <a:ext cx="95786" cy="45184"/>
              </a:xfrm>
              <a:custGeom>
                <a:avLst/>
                <a:gdLst/>
                <a:ahLst/>
                <a:cxnLst/>
                <a:rect l="l" t="t" r="r" b="b"/>
                <a:pathLst>
                  <a:path w="1645" h="776" extrusionOk="0">
                    <a:moveTo>
                      <a:pt x="900" y="0"/>
                    </a:moveTo>
                    <a:cubicBezTo>
                      <a:pt x="249" y="0"/>
                      <a:pt x="1" y="776"/>
                      <a:pt x="776" y="776"/>
                    </a:cubicBezTo>
                    <a:cubicBezTo>
                      <a:pt x="1397" y="776"/>
                      <a:pt x="1645"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0"/>
              <p:cNvSpPr/>
              <p:nvPr/>
            </p:nvSpPr>
            <p:spPr>
              <a:xfrm rot="-10594719">
                <a:off x="1864326" y="4858253"/>
                <a:ext cx="126473" cy="45999"/>
              </a:xfrm>
              <a:custGeom>
                <a:avLst/>
                <a:gdLst/>
                <a:ahLst/>
                <a:cxnLst/>
                <a:rect l="l" t="t" r="r" b="b"/>
                <a:pathLst>
                  <a:path w="2172" h="790" extrusionOk="0">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0"/>
              <p:cNvSpPr/>
              <p:nvPr/>
            </p:nvSpPr>
            <p:spPr>
              <a:xfrm rot="-10594719">
                <a:off x="1635557" y="4850249"/>
                <a:ext cx="88566" cy="25328"/>
              </a:xfrm>
              <a:custGeom>
                <a:avLst/>
                <a:gdLst/>
                <a:ahLst/>
                <a:cxnLst/>
                <a:rect l="l" t="t" r="r" b="b"/>
                <a:pathLst>
                  <a:path w="1521" h="435" extrusionOk="0">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0"/>
              <p:cNvSpPr/>
              <p:nvPr/>
            </p:nvSpPr>
            <p:spPr>
              <a:xfrm rot="-10594719">
                <a:off x="1326281" y="4893132"/>
                <a:ext cx="144524" cy="58168"/>
              </a:xfrm>
              <a:custGeom>
                <a:avLst/>
                <a:gdLst/>
                <a:ahLst/>
                <a:cxnLst/>
                <a:rect l="l" t="t" r="r" b="b"/>
                <a:pathLst>
                  <a:path w="2482" h="999" extrusionOk="0">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0"/>
              <p:cNvSpPr/>
              <p:nvPr/>
            </p:nvSpPr>
            <p:spPr>
              <a:xfrm rot="-10594719">
                <a:off x="1377624" y="4771551"/>
                <a:ext cx="112090" cy="34645"/>
              </a:xfrm>
              <a:custGeom>
                <a:avLst/>
                <a:gdLst/>
                <a:ahLst/>
                <a:cxnLst/>
                <a:rect l="l" t="t" r="r" b="b"/>
                <a:pathLst>
                  <a:path w="1925" h="595" extrusionOk="0">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0"/>
              <p:cNvSpPr/>
              <p:nvPr/>
            </p:nvSpPr>
            <p:spPr>
              <a:xfrm rot="-10594719">
                <a:off x="1803282" y="4697382"/>
                <a:ext cx="112032" cy="48211"/>
              </a:xfrm>
              <a:custGeom>
                <a:avLst/>
                <a:gdLst/>
                <a:ahLst/>
                <a:cxnLst/>
                <a:rect l="l" t="t" r="r" b="b"/>
                <a:pathLst>
                  <a:path w="1924" h="828" extrusionOk="0">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0"/>
              <p:cNvSpPr/>
              <p:nvPr/>
            </p:nvSpPr>
            <p:spPr>
              <a:xfrm rot="-10594719">
                <a:off x="1895778" y="4578886"/>
                <a:ext cx="113837" cy="36159"/>
              </a:xfrm>
              <a:custGeom>
                <a:avLst/>
                <a:gdLst/>
                <a:ahLst/>
                <a:cxnLst/>
                <a:rect l="l" t="t" r="r" b="b"/>
                <a:pathLst>
                  <a:path w="1955" h="621" extrusionOk="0">
                    <a:moveTo>
                      <a:pt x="1210" y="1"/>
                    </a:moveTo>
                    <a:cubicBezTo>
                      <a:pt x="807" y="1"/>
                      <a:pt x="1" y="621"/>
                      <a:pt x="745" y="621"/>
                    </a:cubicBezTo>
                    <a:cubicBezTo>
                      <a:pt x="1148" y="621"/>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0"/>
              <p:cNvSpPr/>
              <p:nvPr/>
            </p:nvSpPr>
            <p:spPr>
              <a:xfrm rot="-10594719">
                <a:off x="1667823" y="4452968"/>
                <a:ext cx="119311" cy="43903"/>
              </a:xfrm>
              <a:custGeom>
                <a:avLst/>
                <a:gdLst/>
                <a:ahLst/>
                <a:cxnLst/>
                <a:rect l="l" t="t" r="r" b="b"/>
                <a:pathLst>
                  <a:path w="2049" h="754" extrusionOk="0">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0"/>
              <p:cNvSpPr/>
              <p:nvPr/>
            </p:nvSpPr>
            <p:spPr>
              <a:xfrm rot="-10594719">
                <a:off x="1579763" y="4538236"/>
                <a:ext cx="113896" cy="34412"/>
              </a:xfrm>
              <a:custGeom>
                <a:avLst/>
                <a:gdLst/>
                <a:ahLst/>
                <a:cxnLst/>
                <a:rect l="l" t="t" r="r" b="b"/>
                <a:pathLst>
                  <a:path w="1956" h="591" extrusionOk="0">
                    <a:moveTo>
                      <a:pt x="1211" y="1"/>
                    </a:moveTo>
                    <a:cubicBezTo>
                      <a:pt x="838" y="1"/>
                      <a:pt x="1" y="590"/>
                      <a:pt x="776" y="590"/>
                    </a:cubicBezTo>
                    <a:cubicBezTo>
                      <a:pt x="1149" y="590"/>
                      <a:pt x="1955"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0"/>
              <p:cNvSpPr/>
              <p:nvPr/>
            </p:nvSpPr>
            <p:spPr>
              <a:xfrm rot="-10594719">
                <a:off x="1579808" y="4655738"/>
                <a:ext cx="106675" cy="39652"/>
              </a:xfrm>
              <a:custGeom>
                <a:avLst/>
                <a:gdLst/>
                <a:ahLst/>
                <a:cxnLst/>
                <a:rect l="l" t="t" r="r" b="b"/>
                <a:pathLst>
                  <a:path w="1832" h="681" extrusionOk="0">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0"/>
              <p:cNvSpPr/>
              <p:nvPr/>
            </p:nvSpPr>
            <p:spPr>
              <a:xfrm rot="-10594719">
                <a:off x="1253171" y="4536196"/>
                <a:ext cx="131888" cy="69813"/>
              </a:xfrm>
              <a:custGeom>
                <a:avLst/>
                <a:gdLst/>
                <a:ahLst/>
                <a:cxnLst/>
                <a:rect l="l" t="t" r="r" b="b"/>
                <a:pathLst>
                  <a:path w="2265" h="1199" extrusionOk="0">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0"/>
              <p:cNvSpPr/>
              <p:nvPr/>
            </p:nvSpPr>
            <p:spPr>
              <a:xfrm rot="-10594719">
                <a:off x="1324781" y="4401406"/>
                <a:ext cx="110227" cy="62419"/>
              </a:xfrm>
              <a:custGeom>
                <a:avLst/>
                <a:gdLst/>
                <a:ahLst/>
                <a:cxnLst/>
                <a:rect l="l" t="t" r="r" b="b"/>
                <a:pathLst>
                  <a:path w="1893" h="1072" extrusionOk="0">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0"/>
              <p:cNvSpPr/>
              <p:nvPr/>
            </p:nvSpPr>
            <p:spPr>
              <a:xfrm rot="-10594719">
                <a:off x="1535351" y="4341719"/>
                <a:ext cx="103007" cy="37556"/>
              </a:xfrm>
              <a:custGeom>
                <a:avLst/>
                <a:gdLst/>
                <a:ahLst/>
                <a:cxnLst/>
                <a:rect l="l" t="t" r="r" b="b"/>
                <a:pathLst>
                  <a:path w="1769" h="645" extrusionOk="0">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0"/>
              <p:cNvSpPr/>
              <p:nvPr/>
            </p:nvSpPr>
            <p:spPr>
              <a:xfrm rot="-10594719">
                <a:off x="1118834" y="4308400"/>
                <a:ext cx="117506" cy="54616"/>
              </a:xfrm>
              <a:custGeom>
                <a:avLst/>
                <a:gdLst/>
                <a:ahLst/>
                <a:cxnLst/>
                <a:rect l="l" t="t" r="r" b="b"/>
                <a:pathLst>
                  <a:path w="2018" h="938" extrusionOk="0">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0"/>
              <p:cNvSpPr/>
              <p:nvPr/>
            </p:nvSpPr>
            <p:spPr>
              <a:xfrm rot="-10594719">
                <a:off x="780859" y="4335661"/>
                <a:ext cx="95786" cy="48037"/>
              </a:xfrm>
              <a:custGeom>
                <a:avLst/>
                <a:gdLst/>
                <a:ahLst/>
                <a:cxnLst/>
                <a:rect l="l" t="t" r="r" b="b"/>
                <a:pathLst>
                  <a:path w="1645" h="825" extrusionOk="0">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0"/>
              <p:cNvSpPr/>
              <p:nvPr/>
            </p:nvSpPr>
            <p:spPr>
              <a:xfrm rot="-10594719">
                <a:off x="896926" y="4426275"/>
                <a:ext cx="104812" cy="39303"/>
              </a:xfrm>
              <a:custGeom>
                <a:avLst/>
                <a:gdLst/>
                <a:ahLst/>
                <a:cxnLst/>
                <a:rect l="l" t="t" r="r" b="b"/>
                <a:pathLst>
                  <a:path w="1800" h="675" extrusionOk="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0"/>
              <p:cNvSpPr/>
              <p:nvPr/>
            </p:nvSpPr>
            <p:spPr>
              <a:xfrm rot="-10594719">
                <a:off x="1035410" y="4484473"/>
                <a:ext cx="146329" cy="74355"/>
              </a:xfrm>
              <a:custGeom>
                <a:avLst/>
                <a:gdLst/>
                <a:ahLst/>
                <a:cxnLst/>
                <a:rect l="l" t="t" r="r" b="b"/>
                <a:pathLst>
                  <a:path w="2513" h="1277" extrusionOk="0">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0"/>
              <p:cNvSpPr/>
              <p:nvPr/>
            </p:nvSpPr>
            <p:spPr>
              <a:xfrm rot="-10594719">
                <a:off x="1152901" y="4685992"/>
                <a:ext cx="99397" cy="36450"/>
              </a:xfrm>
              <a:custGeom>
                <a:avLst/>
                <a:gdLst/>
                <a:ahLst/>
                <a:cxnLst/>
                <a:rect l="l" t="t" r="r" b="b"/>
                <a:pathLst>
                  <a:path w="1707" h="626" extrusionOk="0">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0"/>
              <p:cNvSpPr/>
              <p:nvPr/>
            </p:nvSpPr>
            <p:spPr>
              <a:xfrm rot="-10594719">
                <a:off x="1100228" y="4854235"/>
                <a:ext cx="153608" cy="70337"/>
              </a:xfrm>
              <a:custGeom>
                <a:avLst/>
                <a:gdLst/>
                <a:ahLst/>
                <a:cxnLst/>
                <a:rect l="l" t="t" r="r" b="b"/>
                <a:pathLst>
                  <a:path w="2638" h="1208" extrusionOk="0">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0"/>
              <p:cNvSpPr/>
              <p:nvPr/>
            </p:nvSpPr>
            <p:spPr>
              <a:xfrm rot="-10594719">
                <a:off x="909141" y="4699932"/>
                <a:ext cx="84956" cy="50657"/>
              </a:xfrm>
              <a:custGeom>
                <a:avLst/>
                <a:gdLst/>
                <a:ahLst/>
                <a:cxnLst/>
                <a:rect l="l" t="t" r="r" b="b"/>
                <a:pathLst>
                  <a:path w="1459" h="870" extrusionOk="0">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0"/>
              <p:cNvSpPr/>
              <p:nvPr/>
            </p:nvSpPr>
            <p:spPr>
              <a:xfrm rot="-10594719">
                <a:off x="661505" y="4790849"/>
                <a:ext cx="119253" cy="43961"/>
              </a:xfrm>
              <a:custGeom>
                <a:avLst/>
                <a:gdLst/>
                <a:ahLst/>
                <a:cxnLst/>
                <a:rect l="l" t="t" r="r" b="b"/>
                <a:pathLst>
                  <a:path w="2048" h="755" extrusionOk="0">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0"/>
              <p:cNvSpPr/>
              <p:nvPr/>
            </p:nvSpPr>
            <p:spPr>
              <a:xfrm rot="-10594719">
                <a:off x="716042" y="4640466"/>
                <a:ext cx="115642" cy="32548"/>
              </a:xfrm>
              <a:custGeom>
                <a:avLst/>
                <a:gdLst/>
                <a:ahLst/>
                <a:cxnLst/>
                <a:rect l="l" t="t" r="r" b="b"/>
                <a:pathLst>
                  <a:path w="1986" h="559" extrusionOk="0">
                    <a:moveTo>
                      <a:pt x="1210" y="0"/>
                    </a:moveTo>
                    <a:cubicBezTo>
                      <a:pt x="838" y="0"/>
                      <a:pt x="0" y="559"/>
                      <a:pt x="776" y="559"/>
                    </a:cubicBezTo>
                    <a:cubicBezTo>
                      <a:pt x="1148" y="559"/>
                      <a:pt x="198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0"/>
              <p:cNvSpPr/>
              <p:nvPr/>
            </p:nvSpPr>
            <p:spPr>
              <a:xfrm rot="-10594719">
                <a:off x="596313" y="4488004"/>
                <a:ext cx="97591" cy="45242"/>
              </a:xfrm>
              <a:custGeom>
                <a:avLst/>
                <a:gdLst/>
                <a:ahLst/>
                <a:cxnLst/>
                <a:rect l="l" t="t" r="r" b="b"/>
                <a:pathLst>
                  <a:path w="1676" h="777" extrusionOk="0">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0"/>
              <p:cNvSpPr/>
              <p:nvPr/>
            </p:nvSpPr>
            <p:spPr>
              <a:xfrm rot="-10594719">
                <a:off x="411673" y="4405110"/>
                <a:ext cx="113837" cy="32548"/>
              </a:xfrm>
              <a:custGeom>
                <a:avLst/>
                <a:gdLst/>
                <a:ahLst/>
                <a:cxnLst/>
                <a:rect l="l" t="t" r="r" b="b"/>
                <a:pathLst>
                  <a:path w="1955" h="559" extrusionOk="0">
                    <a:moveTo>
                      <a:pt x="1210" y="1"/>
                    </a:moveTo>
                    <a:cubicBezTo>
                      <a:pt x="807" y="1"/>
                      <a:pt x="0" y="559"/>
                      <a:pt x="745" y="559"/>
                    </a:cubicBezTo>
                    <a:cubicBezTo>
                      <a:pt x="1148" y="559"/>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0"/>
              <p:cNvSpPr/>
              <p:nvPr/>
            </p:nvSpPr>
            <p:spPr>
              <a:xfrm rot="-10594719">
                <a:off x="260348" y="4417234"/>
                <a:ext cx="95786" cy="45184"/>
              </a:xfrm>
              <a:custGeom>
                <a:avLst/>
                <a:gdLst/>
                <a:ahLst/>
                <a:cxnLst/>
                <a:rect l="l" t="t" r="r" b="b"/>
                <a:pathLst>
                  <a:path w="1645" h="776" extrusionOk="0">
                    <a:moveTo>
                      <a:pt x="869" y="0"/>
                    </a:moveTo>
                    <a:cubicBezTo>
                      <a:pt x="248" y="0"/>
                      <a:pt x="0" y="776"/>
                      <a:pt x="776" y="776"/>
                    </a:cubicBezTo>
                    <a:cubicBezTo>
                      <a:pt x="1396" y="776"/>
                      <a:pt x="1644"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0"/>
              <p:cNvSpPr/>
              <p:nvPr/>
            </p:nvSpPr>
            <p:spPr>
              <a:xfrm rot="-10594719">
                <a:off x="298549" y="4538806"/>
                <a:ext cx="92176" cy="38255"/>
              </a:xfrm>
              <a:custGeom>
                <a:avLst/>
                <a:gdLst/>
                <a:ahLst/>
                <a:cxnLst/>
                <a:rect l="l" t="t" r="r" b="b"/>
                <a:pathLst>
                  <a:path w="1583" h="657" extrusionOk="0">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0"/>
              <p:cNvSpPr/>
              <p:nvPr/>
            </p:nvSpPr>
            <p:spPr>
              <a:xfrm rot="-10594719">
                <a:off x="400126" y="4620999"/>
                <a:ext cx="95786" cy="46989"/>
              </a:xfrm>
              <a:custGeom>
                <a:avLst/>
                <a:gdLst/>
                <a:ahLst/>
                <a:cxnLst/>
                <a:rect l="l" t="t" r="r" b="b"/>
                <a:pathLst>
                  <a:path w="1645" h="807" extrusionOk="0">
                    <a:moveTo>
                      <a:pt x="869" y="0"/>
                    </a:moveTo>
                    <a:cubicBezTo>
                      <a:pt x="249" y="0"/>
                      <a:pt x="1" y="807"/>
                      <a:pt x="776" y="807"/>
                    </a:cubicBezTo>
                    <a:cubicBezTo>
                      <a:pt x="1397" y="807"/>
                      <a:pt x="1645"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0"/>
              <p:cNvSpPr/>
              <p:nvPr/>
            </p:nvSpPr>
            <p:spPr>
              <a:xfrm rot="-10594719">
                <a:off x="569542" y="4609361"/>
                <a:ext cx="93981" cy="32548"/>
              </a:xfrm>
              <a:custGeom>
                <a:avLst/>
                <a:gdLst/>
                <a:ahLst/>
                <a:cxnLst/>
                <a:rect l="l" t="t" r="r" b="b"/>
                <a:pathLst>
                  <a:path w="1614" h="559" extrusionOk="0">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0"/>
              <p:cNvSpPr/>
              <p:nvPr/>
            </p:nvSpPr>
            <p:spPr>
              <a:xfrm rot="-10594719">
                <a:off x="262558" y="4750610"/>
                <a:ext cx="176259" cy="32781"/>
              </a:xfrm>
              <a:custGeom>
                <a:avLst/>
                <a:gdLst/>
                <a:ahLst/>
                <a:cxnLst/>
                <a:rect l="l" t="t" r="r" b="b"/>
                <a:pathLst>
                  <a:path w="3027" h="563" extrusionOk="0">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0"/>
              <p:cNvSpPr/>
              <p:nvPr/>
            </p:nvSpPr>
            <p:spPr>
              <a:xfrm rot="-10594719">
                <a:off x="61020" y="4723690"/>
                <a:ext cx="93981" cy="47047"/>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0"/>
              <p:cNvSpPr/>
              <p:nvPr/>
            </p:nvSpPr>
            <p:spPr>
              <a:xfrm rot="-10594719">
                <a:off x="-30399" y="4853917"/>
                <a:ext cx="124260" cy="31792"/>
              </a:xfrm>
              <a:custGeom>
                <a:avLst/>
                <a:gdLst/>
                <a:ahLst/>
                <a:cxnLst/>
                <a:rect l="l" t="t" r="r" b="b"/>
                <a:pathLst>
                  <a:path w="2134" h="546" extrusionOk="0">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0"/>
              <p:cNvSpPr/>
              <p:nvPr/>
            </p:nvSpPr>
            <p:spPr>
              <a:xfrm rot="-10594719">
                <a:off x="111684" y="4611706"/>
                <a:ext cx="130083" cy="31035"/>
              </a:xfrm>
              <a:custGeom>
                <a:avLst/>
                <a:gdLst/>
                <a:ahLst/>
                <a:cxnLst/>
                <a:rect l="l" t="t" r="r" b="b"/>
                <a:pathLst>
                  <a:path w="2234" h="533" extrusionOk="0">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0"/>
              <p:cNvSpPr/>
              <p:nvPr/>
            </p:nvSpPr>
            <p:spPr>
              <a:xfrm rot="-10594719">
                <a:off x="86956" y="4479838"/>
                <a:ext cx="115701" cy="30743"/>
              </a:xfrm>
              <a:custGeom>
                <a:avLst/>
                <a:gdLst/>
                <a:ahLst/>
                <a:cxnLst/>
                <a:rect l="l" t="t" r="r" b="b"/>
                <a:pathLst>
                  <a:path w="1987" h="528" extrusionOk="0">
                    <a:moveTo>
                      <a:pt x="1211" y="1"/>
                    </a:moveTo>
                    <a:cubicBezTo>
                      <a:pt x="869" y="1"/>
                      <a:pt x="1" y="528"/>
                      <a:pt x="745" y="528"/>
                    </a:cubicBezTo>
                    <a:cubicBezTo>
                      <a:pt x="1118" y="528"/>
                      <a:pt x="198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0"/>
              <p:cNvSpPr/>
              <p:nvPr/>
            </p:nvSpPr>
            <p:spPr>
              <a:xfrm rot="-10594719">
                <a:off x="62376" y="4370819"/>
                <a:ext cx="90371" cy="41923"/>
              </a:xfrm>
              <a:custGeom>
                <a:avLst/>
                <a:gdLst/>
                <a:ahLst/>
                <a:cxnLst/>
                <a:rect l="l" t="t" r="r" b="b"/>
                <a:pathLst>
                  <a:path w="1552" h="720" extrusionOk="0">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0"/>
              <p:cNvSpPr/>
              <p:nvPr/>
            </p:nvSpPr>
            <p:spPr>
              <a:xfrm rot="-10594719">
                <a:off x="-212795" y="4459478"/>
                <a:ext cx="93981" cy="50599"/>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0"/>
              <p:cNvSpPr/>
              <p:nvPr/>
            </p:nvSpPr>
            <p:spPr>
              <a:xfrm rot="-10594719">
                <a:off x="-145853" y="4541382"/>
                <a:ext cx="112032" cy="69580"/>
              </a:xfrm>
              <a:custGeom>
                <a:avLst/>
                <a:gdLst/>
                <a:ahLst/>
                <a:cxnLst/>
                <a:rect l="l" t="t" r="r" b="b"/>
                <a:pathLst>
                  <a:path w="1924" h="1195" extrusionOk="0">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0"/>
              <p:cNvSpPr/>
              <p:nvPr/>
            </p:nvSpPr>
            <p:spPr>
              <a:xfrm rot="-10594719">
                <a:off x="-117570" y="4693484"/>
                <a:ext cx="106617" cy="28938"/>
              </a:xfrm>
              <a:custGeom>
                <a:avLst/>
                <a:gdLst/>
                <a:ahLst/>
                <a:cxnLst/>
                <a:rect l="l" t="t" r="r" b="b"/>
                <a:pathLst>
                  <a:path w="1831" h="497" extrusionOk="0">
                    <a:moveTo>
                      <a:pt x="1272" y="0"/>
                    </a:moveTo>
                    <a:cubicBezTo>
                      <a:pt x="1024" y="0"/>
                      <a:pt x="0" y="496"/>
                      <a:pt x="527" y="496"/>
                    </a:cubicBezTo>
                    <a:cubicBezTo>
                      <a:pt x="807" y="496"/>
                      <a:pt x="1830"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0"/>
              <p:cNvSpPr/>
              <p:nvPr/>
            </p:nvSpPr>
            <p:spPr>
              <a:xfrm rot="-10594719">
                <a:off x="-219900" y="4883379"/>
                <a:ext cx="128336" cy="46406"/>
              </a:xfrm>
              <a:custGeom>
                <a:avLst/>
                <a:gdLst/>
                <a:ahLst/>
                <a:cxnLst/>
                <a:rect l="l" t="t" r="r" b="b"/>
                <a:pathLst>
                  <a:path w="2204" h="797" extrusionOk="0">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0"/>
              <p:cNvSpPr/>
              <p:nvPr/>
            </p:nvSpPr>
            <p:spPr>
              <a:xfrm rot="-10594719">
                <a:off x="-435485" y="4915741"/>
                <a:ext cx="135557" cy="51705"/>
              </a:xfrm>
              <a:custGeom>
                <a:avLst/>
                <a:gdLst/>
                <a:ahLst/>
                <a:cxnLst/>
                <a:rect l="l" t="t" r="r" b="b"/>
                <a:pathLst>
                  <a:path w="2328" h="888" extrusionOk="0">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0"/>
              <p:cNvSpPr/>
              <p:nvPr/>
            </p:nvSpPr>
            <p:spPr>
              <a:xfrm rot="-10594719">
                <a:off x="-367530" y="4751000"/>
                <a:ext cx="106617" cy="44776"/>
              </a:xfrm>
              <a:custGeom>
                <a:avLst/>
                <a:gdLst/>
                <a:ahLst/>
                <a:cxnLst/>
                <a:rect l="l" t="t" r="r" b="b"/>
                <a:pathLst>
                  <a:path w="1831" h="769" extrusionOk="0">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0"/>
              <p:cNvSpPr/>
              <p:nvPr/>
            </p:nvSpPr>
            <p:spPr>
              <a:xfrm rot="-10594719">
                <a:off x="-335072" y="4573098"/>
                <a:ext cx="84956" cy="40060"/>
              </a:xfrm>
              <a:custGeom>
                <a:avLst/>
                <a:gdLst/>
                <a:ahLst/>
                <a:cxnLst/>
                <a:rect l="l" t="t" r="r" b="b"/>
                <a:pathLst>
                  <a:path w="1459" h="688" extrusionOk="0">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0"/>
              <p:cNvSpPr/>
              <p:nvPr/>
            </p:nvSpPr>
            <p:spPr>
              <a:xfrm rot="-10594719">
                <a:off x="-414983" y="4513806"/>
                <a:ext cx="77735" cy="47047"/>
              </a:xfrm>
              <a:custGeom>
                <a:avLst/>
                <a:gdLst/>
                <a:ahLst/>
                <a:cxnLst/>
                <a:rect l="l" t="t" r="r" b="b"/>
                <a:pathLst>
                  <a:path w="1335" h="808" extrusionOk="0">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0"/>
              <p:cNvSpPr/>
              <p:nvPr/>
            </p:nvSpPr>
            <p:spPr>
              <a:xfrm rot="-10594719">
                <a:off x="-638248" y="4580252"/>
                <a:ext cx="83500" cy="47862"/>
              </a:xfrm>
              <a:custGeom>
                <a:avLst/>
                <a:gdLst/>
                <a:ahLst/>
                <a:cxnLst/>
                <a:rect l="l" t="t" r="r" b="b"/>
                <a:pathLst>
                  <a:path w="1434" h="822" extrusionOk="0">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0"/>
              <p:cNvSpPr/>
              <p:nvPr/>
            </p:nvSpPr>
            <p:spPr>
              <a:xfrm rot="-10594719">
                <a:off x="-500255" y="4633121"/>
                <a:ext cx="108422" cy="58750"/>
              </a:xfrm>
              <a:custGeom>
                <a:avLst/>
                <a:gdLst/>
                <a:ahLst/>
                <a:cxnLst/>
                <a:rect l="l" t="t" r="r" b="b"/>
                <a:pathLst>
                  <a:path w="1862" h="1009" extrusionOk="0">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0"/>
              <p:cNvSpPr/>
              <p:nvPr/>
            </p:nvSpPr>
            <p:spPr>
              <a:xfrm rot="-10594719">
                <a:off x="-591684" y="4775174"/>
                <a:ext cx="79541" cy="47687"/>
              </a:xfrm>
              <a:custGeom>
                <a:avLst/>
                <a:gdLst/>
                <a:ahLst/>
                <a:cxnLst/>
                <a:rect l="l" t="t" r="r" b="b"/>
                <a:pathLst>
                  <a:path w="1366" h="819" extrusionOk="0">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0"/>
              <p:cNvSpPr/>
              <p:nvPr/>
            </p:nvSpPr>
            <p:spPr>
              <a:xfrm rot="-10594719">
                <a:off x="-638440" y="4931436"/>
                <a:ext cx="149997" cy="31035"/>
              </a:xfrm>
              <a:custGeom>
                <a:avLst/>
                <a:gdLst/>
                <a:ahLst/>
                <a:cxnLst/>
                <a:rect l="l" t="t" r="r" b="b"/>
                <a:pathLst>
                  <a:path w="2576" h="533" extrusionOk="0">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0"/>
              <p:cNvSpPr/>
              <p:nvPr/>
            </p:nvSpPr>
            <p:spPr>
              <a:xfrm rot="-10594719">
                <a:off x="-799362" y="4868291"/>
                <a:ext cx="115642" cy="30802"/>
              </a:xfrm>
              <a:custGeom>
                <a:avLst/>
                <a:gdLst/>
                <a:ahLst/>
                <a:cxnLst/>
                <a:rect l="l" t="t" r="r" b="b"/>
                <a:pathLst>
                  <a:path w="1986" h="529" extrusionOk="0">
                    <a:moveTo>
                      <a:pt x="1241" y="1"/>
                    </a:moveTo>
                    <a:cubicBezTo>
                      <a:pt x="869" y="1"/>
                      <a:pt x="0" y="528"/>
                      <a:pt x="776" y="528"/>
                    </a:cubicBezTo>
                    <a:cubicBezTo>
                      <a:pt x="1117" y="528"/>
                      <a:pt x="1985" y="1"/>
                      <a:pt x="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0"/>
              <p:cNvSpPr/>
              <p:nvPr/>
            </p:nvSpPr>
            <p:spPr>
              <a:xfrm rot="-10594719">
                <a:off x="-732763" y="4721604"/>
                <a:ext cx="113022" cy="51472"/>
              </a:xfrm>
              <a:custGeom>
                <a:avLst/>
                <a:gdLst/>
                <a:ahLst/>
                <a:cxnLst/>
                <a:rect l="l" t="t" r="r" b="b"/>
                <a:pathLst>
                  <a:path w="1941" h="884" extrusionOk="0">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0"/>
              <p:cNvSpPr/>
              <p:nvPr/>
            </p:nvSpPr>
            <p:spPr>
              <a:xfrm rot="-10594719">
                <a:off x="-778463" y="4637919"/>
                <a:ext cx="113837" cy="34354"/>
              </a:xfrm>
              <a:custGeom>
                <a:avLst/>
                <a:gdLst/>
                <a:ahLst/>
                <a:cxnLst/>
                <a:rect l="l" t="t" r="r" b="b"/>
                <a:pathLst>
                  <a:path w="1955" h="590" extrusionOk="0">
                    <a:moveTo>
                      <a:pt x="1179" y="0"/>
                    </a:moveTo>
                    <a:cubicBezTo>
                      <a:pt x="807" y="0"/>
                      <a:pt x="0" y="590"/>
                      <a:pt x="745" y="590"/>
                    </a:cubicBezTo>
                    <a:cubicBezTo>
                      <a:pt x="1117" y="590"/>
                      <a:pt x="1954" y="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38" name="Google Shape;6738;p70"/>
          <p:cNvGrpSpPr/>
          <p:nvPr/>
        </p:nvGrpSpPr>
        <p:grpSpPr>
          <a:xfrm rot="2036280">
            <a:off x="6998166" y="4429926"/>
            <a:ext cx="1267565" cy="2033647"/>
            <a:chOff x="2402100" y="3854125"/>
            <a:chExt cx="435600" cy="698825"/>
          </a:xfrm>
        </p:grpSpPr>
        <p:sp>
          <p:nvSpPr>
            <p:cNvPr id="6739" name="Google Shape;6739;p70"/>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0"/>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0"/>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0"/>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0"/>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0"/>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0"/>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0"/>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0"/>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0"/>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0"/>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0"/>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0"/>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2" name="Google Shape;6752;p70"/>
          <p:cNvGrpSpPr/>
          <p:nvPr/>
        </p:nvGrpSpPr>
        <p:grpSpPr>
          <a:xfrm rot="-7824626">
            <a:off x="7654395" y="-145169"/>
            <a:ext cx="1853843" cy="1381828"/>
            <a:chOff x="4500175" y="3779525"/>
            <a:chExt cx="1136425" cy="847075"/>
          </a:xfrm>
        </p:grpSpPr>
        <p:sp>
          <p:nvSpPr>
            <p:cNvPr id="6753" name="Google Shape;6753;p70"/>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0"/>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0"/>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0"/>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0"/>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0"/>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0"/>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0"/>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0"/>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0"/>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0"/>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70"/>
          <p:cNvGrpSpPr/>
          <p:nvPr/>
        </p:nvGrpSpPr>
        <p:grpSpPr>
          <a:xfrm rot="-437880">
            <a:off x="8297425" y="3922467"/>
            <a:ext cx="1063081" cy="1875116"/>
            <a:chOff x="2797700" y="3217325"/>
            <a:chExt cx="682725" cy="1204225"/>
          </a:xfrm>
        </p:grpSpPr>
        <p:sp>
          <p:nvSpPr>
            <p:cNvPr id="6765" name="Google Shape;6765;p70"/>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0"/>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0"/>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0"/>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0"/>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0"/>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0"/>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70"/>
          <p:cNvGrpSpPr/>
          <p:nvPr/>
        </p:nvGrpSpPr>
        <p:grpSpPr>
          <a:xfrm>
            <a:off x="1193663" y="4651350"/>
            <a:ext cx="610325" cy="417350"/>
            <a:chOff x="364525" y="2023775"/>
            <a:chExt cx="610325" cy="417350"/>
          </a:xfrm>
        </p:grpSpPr>
        <p:sp>
          <p:nvSpPr>
            <p:cNvPr id="6773" name="Google Shape;6773;p70"/>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0"/>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0"/>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0"/>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0"/>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0"/>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0"/>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0"/>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1" name="Google Shape;6781;p70"/>
          <p:cNvSpPr/>
          <p:nvPr/>
        </p:nvSpPr>
        <p:spPr>
          <a:xfrm rot="2275429">
            <a:off x="-487812" y="3667624"/>
            <a:ext cx="1269266" cy="1134909"/>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824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6782"/>
        <p:cNvGrpSpPr/>
        <p:nvPr/>
      </p:nvGrpSpPr>
      <p:grpSpPr>
        <a:xfrm>
          <a:off x="0" y="0"/>
          <a:ext cx="0" cy="0"/>
          <a:chOff x="0" y="0"/>
          <a:chExt cx="0" cy="0"/>
        </a:xfrm>
      </p:grpSpPr>
      <p:sp>
        <p:nvSpPr>
          <p:cNvPr id="6783" name="Google Shape;6783;p71"/>
          <p:cNvSpPr txBox="1">
            <a:spLocks noGrp="1"/>
          </p:cNvSpPr>
          <p:nvPr>
            <p:ph type="title"/>
          </p:nvPr>
        </p:nvSpPr>
        <p:spPr>
          <a:xfrm>
            <a:off x="1504950" y="1714500"/>
            <a:ext cx="6134100" cy="107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grpSp>
        <p:nvGrpSpPr>
          <p:cNvPr id="6784" name="Google Shape;6784;p71"/>
          <p:cNvGrpSpPr/>
          <p:nvPr/>
        </p:nvGrpSpPr>
        <p:grpSpPr>
          <a:xfrm>
            <a:off x="-1255835" y="4146197"/>
            <a:ext cx="5152105" cy="2831811"/>
            <a:chOff x="4178350" y="2375050"/>
            <a:chExt cx="938350" cy="515775"/>
          </a:xfrm>
        </p:grpSpPr>
        <p:sp>
          <p:nvSpPr>
            <p:cNvPr id="6785" name="Google Shape;6785;p71"/>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1"/>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1"/>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1"/>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1"/>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1"/>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1"/>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1"/>
          <p:cNvGrpSpPr/>
          <p:nvPr/>
        </p:nvGrpSpPr>
        <p:grpSpPr>
          <a:xfrm rot="10799904">
            <a:off x="4302573" y="-835826"/>
            <a:ext cx="5915080" cy="2667902"/>
            <a:chOff x="5619200" y="4458200"/>
            <a:chExt cx="1647150" cy="742900"/>
          </a:xfrm>
        </p:grpSpPr>
        <p:sp>
          <p:nvSpPr>
            <p:cNvPr id="6793" name="Google Shape;6793;p71"/>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1"/>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1"/>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1"/>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1"/>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8" name="Google Shape;6798;p71"/>
          <p:cNvSpPr/>
          <p:nvPr/>
        </p:nvSpPr>
        <p:spPr>
          <a:xfrm rot="9409066" flipH="1">
            <a:off x="3269655" y="-317017"/>
            <a:ext cx="1823640" cy="163026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71"/>
          <p:cNvGrpSpPr/>
          <p:nvPr/>
        </p:nvGrpSpPr>
        <p:grpSpPr>
          <a:xfrm rot="697309" flipH="1">
            <a:off x="-375863" y="3061657"/>
            <a:ext cx="1137809" cy="1827148"/>
            <a:chOff x="2402100" y="3854125"/>
            <a:chExt cx="435600" cy="698825"/>
          </a:xfrm>
        </p:grpSpPr>
        <p:sp>
          <p:nvSpPr>
            <p:cNvPr id="6800" name="Google Shape;6800;p71"/>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1"/>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1"/>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1"/>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1"/>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1"/>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1"/>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1"/>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1"/>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1"/>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1"/>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1"/>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1"/>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71"/>
          <p:cNvGrpSpPr/>
          <p:nvPr/>
        </p:nvGrpSpPr>
        <p:grpSpPr>
          <a:xfrm rot="-2991672" flipH="1">
            <a:off x="7635146" y="3864859"/>
            <a:ext cx="1853844" cy="1381829"/>
            <a:chOff x="4500175" y="3779525"/>
            <a:chExt cx="1136425" cy="847075"/>
          </a:xfrm>
        </p:grpSpPr>
        <p:sp>
          <p:nvSpPr>
            <p:cNvPr id="6814" name="Google Shape;6814;p71"/>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1"/>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1"/>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1"/>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1"/>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1"/>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1"/>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1"/>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1"/>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1"/>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1"/>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71"/>
          <p:cNvGrpSpPr/>
          <p:nvPr/>
        </p:nvGrpSpPr>
        <p:grpSpPr>
          <a:xfrm rot="7758794">
            <a:off x="317056" y="-677684"/>
            <a:ext cx="1063054" cy="1875069"/>
            <a:chOff x="2797700" y="3217325"/>
            <a:chExt cx="682725" cy="1204225"/>
          </a:xfrm>
        </p:grpSpPr>
        <p:sp>
          <p:nvSpPr>
            <p:cNvPr id="6826" name="Google Shape;6826;p71"/>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1"/>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1"/>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1"/>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1"/>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1"/>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1"/>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1"/>
          <p:cNvGrpSpPr/>
          <p:nvPr/>
        </p:nvGrpSpPr>
        <p:grpSpPr>
          <a:xfrm>
            <a:off x="739738" y="3918063"/>
            <a:ext cx="700450" cy="636075"/>
            <a:chOff x="3652400" y="3788700"/>
            <a:chExt cx="700450" cy="636075"/>
          </a:xfrm>
        </p:grpSpPr>
        <p:sp>
          <p:nvSpPr>
            <p:cNvPr id="6834" name="Google Shape;6834;p71"/>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1"/>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1"/>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1"/>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1"/>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1"/>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1"/>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1"/>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1"/>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1"/>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1"/>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1"/>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1"/>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1"/>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1"/>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9" name="Google Shape;6849;p71"/>
          <p:cNvSpPr/>
          <p:nvPr/>
        </p:nvSpPr>
        <p:spPr>
          <a:xfrm>
            <a:off x="229375" y="903300"/>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1"/>
          <p:cNvSpPr/>
          <p:nvPr/>
        </p:nvSpPr>
        <p:spPr>
          <a:xfrm>
            <a:off x="7687450" y="4704625"/>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1" name="Google Shape;6851;p71"/>
          <p:cNvGrpSpPr/>
          <p:nvPr/>
        </p:nvGrpSpPr>
        <p:grpSpPr>
          <a:xfrm rot="9809556" flipH="1">
            <a:off x="7943661" y="-185273"/>
            <a:ext cx="1481184" cy="2494530"/>
            <a:chOff x="3026750" y="1552825"/>
            <a:chExt cx="1108700" cy="1867600"/>
          </a:xfrm>
        </p:grpSpPr>
        <p:sp>
          <p:nvSpPr>
            <p:cNvPr id="6852" name="Google Shape;6852;p71"/>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1"/>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1"/>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1"/>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1"/>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1"/>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1"/>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1"/>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1"/>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1"/>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1"/>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1"/>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1"/>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1"/>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1"/>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1" name="Google Shape;6871;p71"/>
          <p:cNvSpPr txBox="1">
            <a:spLocks noGrp="1"/>
          </p:cNvSpPr>
          <p:nvPr>
            <p:ph type="subTitle" idx="1"/>
          </p:nvPr>
        </p:nvSpPr>
        <p:spPr>
          <a:xfrm>
            <a:off x="2640575" y="2657950"/>
            <a:ext cx="3862800" cy="116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39339545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Only Title 3">
  <p:cSld name="Only Title 3">
    <p:spTree>
      <p:nvGrpSpPr>
        <p:cNvPr id="1" name="Shape 6872"/>
        <p:cNvGrpSpPr/>
        <p:nvPr/>
      </p:nvGrpSpPr>
      <p:grpSpPr>
        <a:xfrm>
          <a:off x="0" y="0"/>
          <a:ext cx="0" cy="0"/>
          <a:chOff x="0" y="0"/>
          <a:chExt cx="0" cy="0"/>
        </a:xfrm>
      </p:grpSpPr>
      <p:sp>
        <p:nvSpPr>
          <p:cNvPr id="6873" name="Google Shape;6873;p72"/>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134646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2341"/>
        <p:cNvGrpSpPr/>
        <p:nvPr/>
      </p:nvGrpSpPr>
      <p:grpSpPr>
        <a:xfrm>
          <a:off x="0" y="0"/>
          <a:ext cx="0" cy="0"/>
          <a:chOff x="0" y="0"/>
          <a:chExt cx="0" cy="0"/>
        </a:xfrm>
      </p:grpSpPr>
      <p:sp>
        <p:nvSpPr>
          <p:cNvPr id="2342" name="Google Shape;2342;p22"/>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43" name="Google Shape;2343;p22"/>
          <p:cNvSpPr txBox="1">
            <a:spLocks noGrp="1"/>
          </p:cNvSpPr>
          <p:nvPr>
            <p:ph type="title" idx="2"/>
          </p:nvPr>
        </p:nvSpPr>
        <p:spPr>
          <a:xfrm>
            <a:off x="711500" y="1619750"/>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344" name="Google Shape;2344;p22"/>
          <p:cNvSpPr txBox="1">
            <a:spLocks noGrp="1"/>
          </p:cNvSpPr>
          <p:nvPr>
            <p:ph type="subTitle" idx="1"/>
          </p:nvPr>
        </p:nvSpPr>
        <p:spPr>
          <a:xfrm>
            <a:off x="909119" y="2056675"/>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2345" name="Google Shape;2345;p22"/>
          <p:cNvSpPr txBox="1">
            <a:spLocks noGrp="1"/>
          </p:cNvSpPr>
          <p:nvPr>
            <p:ph type="title" idx="3"/>
          </p:nvPr>
        </p:nvSpPr>
        <p:spPr>
          <a:xfrm>
            <a:off x="3365053" y="1619750"/>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346" name="Google Shape;2346;p22"/>
          <p:cNvSpPr txBox="1">
            <a:spLocks noGrp="1"/>
          </p:cNvSpPr>
          <p:nvPr>
            <p:ph type="subTitle" idx="4"/>
          </p:nvPr>
        </p:nvSpPr>
        <p:spPr>
          <a:xfrm>
            <a:off x="3562672" y="2056675"/>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2347" name="Google Shape;2347;p22"/>
          <p:cNvSpPr txBox="1">
            <a:spLocks noGrp="1"/>
          </p:cNvSpPr>
          <p:nvPr>
            <p:ph type="title" idx="5"/>
          </p:nvPr>
        </p:nvSpPr>
        <p:spPr>
          <a:xfrm>
            <a:off x="6018604" y="1619750"/>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348" name="Google Shape;2348;p22"/>
          <p:cNvSpPr txBox="1">
            <a:spLocks noGrp="1"/>
          </p:cNvSpPr>
          <p:nvPr>
            <p:ph type="subTitle" idx="6"/>
          </p:nvPr>
        </p:nvSpPr>
        <p:spPr>
          <a:xfrm>
            <a:off x="6216223" y="2056675"/>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2349" name="Google Shape;2349;p22"/>
          <p:cNvSpPr txBox="1">
            <a:spLocks noGrp="1"/>
          </p:cNvSpPr>
          <p:nvPr>
            <p:ph type="title" idx="7"/>
          </p:nvPr>
        </p:nvSpPr>
        <p:spPr>
          <a:xfrm>
            <a:off x="711500" y="3266825"/>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350" name="Google Shape;2350;p22"/>
          <p:cNvSpPr txBox="1">
            <a:spLocks noGrp="1"/>
          </p:cNvSpPr>
          <p:nvPr>
            <p:ph type="subTitle" idx="8"/>
          </p:nvPr>
        </p:nvSpPr>
        <p:spPr>
          <a:xfrm>
            <a:off x="909119" y="3703750"/>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2351" name="Google Shape;2351;p22"/>
          <p:cNvSpPr txBox="1">
            <a:spLocks noGrp="1"/>
          </p:cNvSpPr>
          <p:nvPr>
            <p:ph type="title" idx="9"/>
          </p:nvPr>
        </p:nvSpPr>
        <p:spPr>
          <a:xfrm>
            <a:off x="3365053" y="3266825"/>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352" name="Google Shape;2352;p22"/>
          <p:cNvSpPr txBox="1">
            <a:spLocks noGrp="1"/>
          </p:cNvSpPr>
          <p:nvPr>
            <p:ph type="subTitle" idx="13"/>
          </p:nvPr>
        </p:nvSpPr>
        <p:spPr>
          <a:xfrm>
            <a:off x="3562672" y="3703750"/>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2353" name="Google Shape;2353;p22"/>
          <p:cNvSpPr txBox="1">
            <a:spLocks noGrp="1"/>
          </p:cNvSpPr>
          <p:nvPr>
            <p:ph type="title" idx="14"/>
          </p:nvPr>
        </p:nvSpPr>
        <p:spPr>
          <a:xfrm>
            <a:off x="6018604" y="3266825"/>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354" name="Google Shape;2354;p22"/>
          <p:cNvSpPr txBox="1">
            <a:spLocks noGrp="1"/>
          </p:cNvSpPr>
          <p:nvPr>
            <p:ph type="subTitle" idx="15"/>
          </p:nvPr>
        </p:nvSpPr>
        <p:spPr>
          <a:xfrm>
            <a:off x="6216223" y="3703750"/>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grpSp>
        <p:nvGrpSpPr>
          <p:cNvPr id="2355" name="Google Shape;2355;p22"/>
          <p:cNvGrpSpPr/>
          <p:nvPr/>
        </p:nvGrpSpPr>
        <p:grpSpPr>
          <a:xfrm rot="1173898">
            <a:off x="-1372120" y="3755390"/>
            <a:ext cx="2662527" cy="2828619"/>
            <a:chOff x="4159600" y="887163"/>
            <a:chExt cx="1265600" cy="1344550"/>
          </a:xfrm>
        </p:grpSpPr>
        <p:sp>
          <p:nvSpPr>
            <p:cNvPr id="2356" name="Google Shape;2356;p22"/>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2"/>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2"/>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2"/>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2"/>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2"/>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2"/>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2"/>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2"/>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2"/>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2"/>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2"/>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2"/>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2"/>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2"/>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2"/>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2"/>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2"/>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2"/>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2"/>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2"/>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2"/>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2"/>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2"/>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2"/>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2"/>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2"/>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2"/>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2"/>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2"/>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2"/>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2"/>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2"/>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2"/>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2"/>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2"/>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2"/>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2"/>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2"/>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2"/>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2"/>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2"/>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2"/>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2"/>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2"/>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2"/>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2"/>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2"/>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2"/>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2"/>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2"/>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2"/>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2"/>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2"/>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2"/>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2"/>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2"/>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2"/>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2"/>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2"/>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2"/>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2"/>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2"/>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2"/>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2"/>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2"/>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2"/>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2"/>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2"/>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2"/>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2"/>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2"/>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2"/>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2"/>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2"/>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2"/>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2"/>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2"/>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2"/>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2"/>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2"/>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2"/>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2"/>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2"/>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2"/>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2"/>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2"/>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2"/>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2"/>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2"/>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2"/>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2"/>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2"/>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2"/>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2"/>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2"/>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2"/>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2"/>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2"/>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2"/>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2"/>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2"/>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2"/>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2"/>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2"/>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22"/>
          <p:cNvGrpSpPr/>
          <p:nvPr/>
        </p:nvGrpSpPr>
        <p:grpSpPr>
          <a:xfrm>
            <a:off x="7407388" y="134225"/>
            <a:ext cx="700450" cy="636075"/>
            <a:chOff x="3652400" y="3788700"/>
            <a:chExt cx="700450" cy="636075"/>
          </a:xfrm>
        </p:grpSpPr>
        <p:sp>
          <p:nvSpPr>
            <p:cNvPr id="2462" name="Google Shape;2462;p22"/>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2"/>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2"/>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2"/>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2"/>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2"/>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2"/>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2"/>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2"/>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2"/>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2"/>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2"/>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2"/>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2"/>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2"/>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7" name="Google Shape;2477;p22"/>
          <p:cNvGrpSpPr/>
          <p:nvPr/>
        </p:nvGrpSpPr>
        <p:grpSpPr>
          <a:xfrm rot="-3039065" flipH="1">
            <a:off x="7837576" y="3923594"/>
            <a:ext cx="1593759" cy="1188216"/>
            <a:chOff x="4500175" y="3779525"/>
            <a:chExt cx="1136425" cy="847075"/>
          </a:xfrm>
        </p:grpSpPr>
        <p:sp>
          <p:nvSpPr>
            <p:cNvPr id="2478" name="Google Shape;2478;p22"/>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2"/>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2"/>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2"/>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2"/>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2"/>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2"/>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2"/>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2"/>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2"/>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2"/>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9" name="Google Shape;2489;p22"/>
          <p:cNvGrpSpPr/>
          <p:nvPr/>
        </p:nvGrpSpPr>
        <p:grpSpPr>
          <a:xfrm rot="-9780778" flipH="1">
            <a:off x="8246956" y="-394089"/>
            <a:ext cx="1152981" cy="1851515"/>
            <a:chOff x="2402100" y="3854125"/>
            <a:chExt cx="435600" cy="698825"/>
          </a:xfrm>
        </p:grpSpPr>
        <p:sp>
          <p:nvSpPr>
            <p:cNvPr id="2490" name="Google Shape;2490;p2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ly Title 2">
  <p:cSld name="CAPTION_ONLY_1">
    <p:spTree>
      <p:nvGrpSpPr>
        <p:cNvPr id="1" name="Shape 3220"/>
        <p:cNvGrpSpPr/>
        <p:nvPr/>
      </p:nvGrpSpPr>
      <p:grpSpPr>
        <a:xfrm>
          <a:off x="0" y="0"/>
          <a:ext cx="0" cy="0"/>
          <a:chOff x="0" y="0"/>
          <a:chExt cx="0" cy="0"/>
        </a:xfrm>
      </p:grpSpPr>
      <p:sp>
        <p:nvSpPr>
          <p:cNvPr id="3221" name="Google Shape;3221;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solidFill>
                <a:schemeClr val="dk1"/>
              </a:solidFill>
            </a:endParaRPr>
          </a:p>
        </p:txBody>
      </p:sp>
      <p:grpSp>
        <p:nvGrpSpPr>
          <p:cNvPr id="3222" name="Google Shape;3222;p28"/>
          <p:cNvGrpSpPr/>
          <p:nvPr/>
        </p:nvGrpSpPr>
        <p:grpSpPr>
          <a:xfrm>
            <a:off x="-1140980" y="4469553"/>
            <a:ext cx="3100966" cy="2800388"/>
            <a:chOff x="1992250" y="544500"/>
            <a:chExt cx="1080250" cy="975575"/>
          </a:xfrm>
        </p:grpSpPr>
        <p:sp>
          <p:nvSpPr>
            <p:cNvPr id="3223" name="Google Shape;3223;p28"/>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28"/>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5" name="Google Shape;3225;p28"/>
          <p:cNvSpPr txBox="1">
            <a:spLocks noGrp="1"/>
          </p:cNvSpPr>
          <p:nvPr>
            <p:ph type="title"/>
          </p:nvPr>
        </p:nvSpPr>
        <p:spPr>
          <a:xfrm>
            <a:off x="714300" y="545750"/>
            <a:ext cx="771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226" name="Google Shape;3226;p28"/>
          <p:cNvGrpSpPr/>
          <p:nvPr/>
        </p:nvGrpSpPr>
        <p:grpSpPr>
          <a:xfrm rot="10800000">
            <a:off x="6801363" y="-652105"/>
            <a:ext cx="4321702" cy="1566386"/>
            <a:chOff x="-1068128" y="3996204"/>
            <a:chExt cx="3672418" cy="1331055"/>
          </a:xfrm>
        </p:grpSpPr>
        <p:sp>
          <p:nvSpPr>
            <p:cNvPr id="3227" name="Google Shape;3227;p28"/>
            <p:cNvSpPr/>
            <p:nvPr/>
          </p:nvSpPr>
          <p:spPr>
            <a:xfrm rot="-10594719">
              <a:off x="-1038001" y="4102993"/>
              <a:ext cx="3612164" cy="1117479"/>
            </a:xfrm>
            <a:custGeom>
              <a:avLst/>
              <a:gdLst/>
              <a:ahLst/>
              <a:cxnLst/>
              <a:rect l="l" t="t" r="r" b="b"/>
              <a:pathLst>
                <a:path w="62034" h="19192" extrusionOk="0">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8" name="Google Shape;3228;p28"/>
            <p:cNvGrpSpPr/>
            <p:nvPr/>
          </p:nvGrpSpPr>
          <p:grpSpPr>
            <a:xfrm>
              <a:off x="-800178" y="4304942"/>
              <a:ext cx="2873315" cy="818933"/>
              <a:chOff x="-800178" y="4304942"/>
              <a:chExt cx="2873315" cy="818933"/>
            </a:xfrm>
          </p:grpSpPr>
          <p:sp>
            <p:nvSpPr>
              <p:cNvPr id="3229" name="Google Shape;3229;p28"/>
              <p:cNvSpPr/>
              <p:nvPr/>
            </p:nvSpPr>
            <p:spPr>
              <a:xfrm rot="-10594719">
                <a:off x="1780944" y="5070486"/>
                <a:ext cx="126240" cy="49667"/>
              </a:xfrm>
              <a:custGeom>
                <a:avLst/>
                <a:gdLst/>
                <a:ahLst/>
                <a:cxnLst/>
                <a:rect l="l" t="t" r="r" b="b"/>
                <a:pathLst>
                  <a:path w="2168" h="853" extrusionOk="0">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28"/>
              <p:cNvSpPr/>
              <p:nvPr/>
            </p:nvSpPr>
            <p:spPr>
              <a:xfrm rot="-10594719">
                <a:off x="1565235" y="5016770"/>
                <a:ext cx="124668" cy="49551"/>
              </a:xfrm>
              <a:custGeom>
                <a:avLst/>
                <a:gdLst/>
                <a:ahLst/>
                <a:cxnLst/>
                <a:rect l="l" t="t" r="r" b="b"/>
                <a:pathLst>
                  <a:path w="2141" h="851" extrusionOk="0">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28"/>
              <p:cNvSpPr/>
              <p:nvPr/>
            </p:nvSpPr>
            <p:spPr>
              <a:xfrm rot="-10594719">
                <a:off x="1976086" y="4955828"/>
                <a:ext cx="95786" cy="45242"/>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28"/>
              <p:cNvSpPr/>
              <p:nvPr/>
            </p:nvSpPr>
            <p:spPr>
              <a:xfrm rot="-10594719">
                <a:off x="1773296" y="4958228"/>
                <a:ext cx="95786" cy="45184"/>
              </a:xfrm>
              <a:custGeom>
                <a:avLst/>
                <a:gdLst/>
                <a:ahLst/>
                <a:cxnLst/>
                <a:rect l="l" t="t" r="r" b="b"/>
                <a:pathLst>
                  <a:path w="1645" h="776" extrusionOk="0">
                    <a:moveTo>
                      <a:pt x="900" y="0"/>
                    </a:moveTo>
                    <a:cubicBezTo>
                      <a:pt x="249" y="0"/>
                      <a:pt x="1" y="776"/>
                      <a:pt x="776" y="776"/>
                    </a:cubicBezTo>
                    <a:cubicBezTo>
                      <a:pt x="1397" y="776"/>
                      <a:pt x="1645"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28"/>
              <p:cNvSpPr/>
              <p:nvPr/>
            </p:nvSpPr>
            <p:spPr>
              <a:xfrm rot="-10594719">
                <a:off x="1864326" y="4858253"/>
                <a:ext cx="126473" cy="45999"/>
              </a:xfrm>
              <a:custGeom>
                <a:avLst/>
                <a:gdLst/>
                <a:ahLst/>
                <a:cxnLst/>
                <a:rect l="l" t="t" r="r" b="b"/>
                <a:pathLst>
                  <a:path w="2172" h="790" extrusionOk="0">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28"/>
              <p:cNvSpPr/>
              <p:nvPr/>
            </p:nvSpPr>
            <p:spPr>
              <a:xfrm rot="-10594719">
                <a:off x="1635557" y="4850249"/>
                <a:ext cx="88566" cy="25328"/>
              </a:xfrm>
              <a:custGeom>
                <a:avLst/>
                <a:gdLst/>
                <a:ahLst/>
                <a:cxnLst/>
                <a:rect l="l" t="t" r="r" b="b"/>
                <a:pathLst>
                  <a:path w="1521" h="435" extrusionOk="0">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28"/>
              <p:cNvSpPr/>
              <p:nvPr/>
            </p:nvSpPr>
            <p:spPr>
              <a:xfrm rot="-10594719">
                <a:off x="1326281" y="4893132"/>
                <a:ext cx="144524" cy="58168"/>
              </a:xfrm>
              <a:custGeom>
                <a:avLst/>
                <a:gdLst/>
                <a:ahLst/>
                <a:cxnLst/>
                <a:rect l="l" t="t" r="r" b="b"/>
                <a:pathLst>
                  <a:path w="2482" h="999" extrusionOk="0">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28"/>
              <p:cNvSpPr/>
              <p:nvPr/>
            </p:nvSpPr>
            <p:spPr>
              <a:xfrm rot="-10594719">
                <a:off x="1377624" y="4771551"/>
                <a:ext cx="112090" cy="34645"/>
              </a:xfrm>
              <a:custGeom>
                <a:avLst/>
                <a:gdLst/>
                <a:ahLst/>
                <a:cxnLst/>
                <a:rect l="l" t="t" r="r" b="b"/>
                <a:pathLst>
                  <a:path w="1925" h="595" extrusionOk="0">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28"/>
              <p:cNvSpPr/>
              <p:nvPr/>
            </p:nvSpPr>
            <p:spPr>
              <a:xfrm rot="-10594719">
                <a:off x="1803282" y="4697382"/>
                <a:ext cx="112032" cy="48211"/>
              </a:xfrm>
              <a:custGeom>
                <a:avLst/>
                <a:gdLst/>
                <a:ahLst/>
                <a:cxnLst/>
                <a:rect l="l" t="t" r="r" b="b"/>
                <a:pathLst>
                  <a:path w="1924" h="828" extrusionOk="0">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28"/>
              <p:cNvSpPr/>
              <p:nvPr/>
            </p:nvSpPr>
            <p:spPr>
              <a:xfrm rot="-10594719">
                <a:off x="1895778" y="4578886"/>
                <a:ext cx="113837" cy="36159"/>
              </a:xfrm>
              <a:custGeom>
                <a:avLst/>
                <a:gdLst/>
                <a:ahLst/>
                <a:cxnLst/>
                <a:rect l="l" t="t" r="r" b="b"/>
                <a:pathLst>
                  <a:path w="1955" h="621" extrusionOk="0">
                    <a:moveTo>
                      <a:pt x="1210" y="1"/>
                    </a:moveTo>
                    <a:cubicBezTo>
                      <a:pt x="807" y="1"/>
                      <a:pt x="1" y="621"/>
                      <a:pt x="745" y="621"/>
                    </a:cubicBezTo>
                    <a:cubicBezTo>
                      <a:pt x="1148" y="621"/>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28"/>
              <p:cNvSpPr/>
              <p:nvPr/>
            </p:nvSpPr>
            <p:spPr>
              <a:xfrm rot="-10594719">
                <a:off x="1667823" y="4452968"/>
                <a:ext cx="119311" cy="43903"/>
              </a:xfrm>
              <a:custGeom>
                <a:avLst/>
                <a:gdLst/>
                <a:ahLst/>
                <a:cxnLst/>
                <a:rect l="l" t="t" r="r" b="b"/>
                <a:pathLst>
                  <a:path w="2049" h="754" extrusionOk="0">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28"/>
              <p:cNvSpPr/>
              <p:nvPr/>
            </p:nvSpPr>
            <p:spPr>
              <a:xfrm rot="-10594719">
                <a:off x="1579763" y="4538236"/>
                <a:ext cx="113896" cy="34412"/>
              </a:xfrm>
              <a:custGeom>
                <a:avLst/>
                <a:gdLst/>
                <a:ahLst/>
                <a:cxnLst/>
                <a:rect l="l" t="t" r="r" b="b"/>
                <a:pathLst>
                  <a:path w="1956" h="591" extrusionOk="0">
                    <a:moveTo>
                      <a:pt x="1211" y="1"/>
                    </a:moveTo>
                    <a:cubicBezTo>
                      <a:pt x="838" y="1"/>
                      <a:pt x="1" y="590"/>
                      <a:pt x="776" y="590"/>
                    </a:cubicBezTo>
                    <a:cubicBezTo>
                      <a:pt x="1149" y="590"/>
                      <a:pt x="1955"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28"/>
              <p:cNvSpPr/>
              <p:nvPr/>
            </p:nvSpPr>
            <p:spPr>
              <a:xfrm rot="-10594719">
                <a:off x="1579808" y="4655738"/>
                <a:ext cx="106675" cy="39652"/>
              </a:xfrm>
              <a:custGeom>
                <a:avLst/>
                <a:gdLst/>
                <a:ahLst/>
                <a:cxnLst/>
                <a:rect l="l" t="t" r="r" b="b"/>
                <a:pathLst>
                  <a:path w="1832" h="681" extrusionOk="0">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28"/>
              <p:cNvSpPr/>
              <p:nvPr/>
            </p:nvSpPr>
            <p:spPr>
              <a:xfrm rot="-10594719">
                <a:off x="1253171" y="4536196"/>
                <a:ext cx="131888" cy="69813"/>
              </a:xfrm>
              <a:custGeom>
                <a:avLst/>
                <a:gdLst/>
                <a:ahLst/>
                <a:cxnLst/>
                <a:rect l="l" t="t" r="r" b="b"/>
                <a:pathLst>
                  <a:path w="2265" h="1199" extrusionOk="0">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28"/>
              <p:cNvSpPr/>
              <p:nvPr/>
            </p:nvSpPr>
            <p:spPr>
              <a:xfrm rot="-10594719">
                <a:off x="1324781" y="4401406"/>
                <a:ext cx="110227" cy="62419"/>
              </a:xfrm>
              <a:custGeom>
                <a:avLst/>
                <a:gdLst/>
                <a:ahLst/>
                <a:cxnLst/>
                <a:rect l="l" t="t" r="r" b="b"/>
                <a:pathLst>
                  <a:path w="1893" h="1072" extrusionOk="0">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28"/>
              <p:cNvSpPr/>
              <p:nvPr/>
            </p:nvSpPr>
            <p:spPr>
              <a:xfrm rot="-10594719">
                <a:off x="1535351" y="4341719"/>
                <a:ext cx="103007" cy="37556"/>
              </a:xfrm>
              <a:custGeom>
                <a:avLst/>
                <a:gdLst/>
                <a:ahLst/>
                <a:cxnLst/>
                <a:rect l="l" t="t" r="r" b="b"/>
                <a:pathLst>
                  <a:path w="1769" h="645" extrusionOk="0">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28"/>
              <p:cNvSpPr/>
              <p:nvPr/>
            </p:nvSpPr>
            <p:spPr>
              <a:xfrm rot="-10594719">
                <a:off x="1118834" y="4308400"/>
                <a:ext cx="117506" cy="54616"/>
              </a:xfrm>
              <a:custGeom>
                <a:avLst/>
                <a:gdLst/>
                <a:ahLst/>
                <a:cxnLst/>
                <a:rect l="l" t="t" r="r" b="b"/>
                <a:pathLst>
                  <a:path w="2018" h="938" extrusionOk="0">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28"/>
              <p:cNvSpPr/>
              <p:nvPr/>
            </p:nvSpPr>
            <p:spPr>
              <a:xfrm rot="-10594719">
                <a:off x="780859" y="4335661"/>
                <a:ext cx="95786" cy="48037"/>
              </a:xfrm>
              <a:custGeom>
                <a:avLst/>
                <a:gdLst/>
                <a:ahLst/>
                <a:cxnLst/>
                <a:rect l="l" t="t" r="r" b="b"/>
                <a:pathLst>
                  <a:path w="1645" h="825" extrusionOk="0">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28"/>
              <p:cNvSpPr/>
              <p:nvPr/>
            </p:nvSpPr>
            <p:spPr>
              <a:xfrm rot="-10594719">
                <a:off x="896926" y="4426275"/>
                <a:ext cx="104812" cy="39303"/>
              </a:xfrm>
              <a:custGeom>
                <a:avLst/>
                <a:gdLst/>
                <a:ahLst/>
                <a:cxnLst/>
                <a:rect l="l" t="t" r="r" b="b"/>
                <a:pathLst>
                  <a:path w="1800" h="675" extrusionOk="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28"/>
              <p:cNvSpPr/>
              <p:nvPr/>
            </p:nvSpPr>
            <p:spPr>
              <a:xfrm rot="-10594719">
                <a:off x="1035410" y="4484473"/>
                <a:ext cx="146329" cy="74355"/>
              </a:xfrm>
              <a:custGeom>
                <a:avLst/>
                <a:gdLst/>
                <a:ahLst/>
                <a:cxnLst/>
                <a:rect l="l" t="t" r="r" b="b"/>
                <a:pathLst>
                  <a:path w="2513" h="1277" extrusionOk="0">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28"/>
              <p:cNvSpPr/>
              <p:nvPr/>
            </p:nvSpPr>
            <p:spPr>
              <a:xfrm rot="-10594719">
                <a:off x="1152901" y="4685992"/>
                <a:ext cx="99397" cy="36450"/>
              </a:xfrm>
              <a:custGeom>
                <a:avLst/>
                <a:gdLst/>
                <a:ahLst/>
                <a:cxnLst/>
                <a:rect l="l" t="t" r="r" b="b"/>
                <a:pathLst>
                  <a:path w="1707" h="626" extrusionOk="0">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28"/>
              <p:cNvSpPr/>
              <p:nvPr/>
            </p:nvSpPr>
            <p:spPr>
              <a:xfrm rot="-10594719">
                <a:off x="1100228" y="4854235"/>
                <a:ext cx="153608" cy="70337"/>
              </a:xfrm>
              <a:custGeom>
                <a:avLst/>
                <a:gdLst/>
                <a:ahLst/>
                <a:cxnLst/>
                <a:rect l="l" t="t" r="r" b="b"/>
                <a:pathLst>
                  <a:path w="2638" h="1208" extrusionOk="0">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28"/>
              <p:cNvSpPr/>
              <p:nvPr/>
            </p:nvSpPr>
            <p:spPr>
              <a:xfrm rot="-10594719">
                <a:off x="909141" y="4699932"/>
                <a:ext cx="84956" cy="50657"/>
              </a:xfrm>
              <a:custGeom>
                <a:avLst/>
                <a:gdLst/>
                <a:ahLst/>
                <a:cxnLst/>
                <a:rect l="l" t="t" r="r" b="b"/>
                <a:pathLst>
                  <a:path w="1459" h="870" extrusionOk="0">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28"/>
              <p:cNvSpPr/>
              <p:nvPr/>
            </p:nvSpPr>
            <p:spPr>
              <a:xfrm rot="-10594719">
                <a:off x="661505" y="4790849"/>
                <a:ext cx="119253" cy="43961"/>
              </a:xfrm>
              <a:custGeom>
                <a:avLst/>
                <a:gdLst/>
                <a:ahLst/>
                <a:cxnLst/>
                <a:rect l="l" t="t" r="r" b="b"/>
                <a:pathLst>
                  <a:path w="2048" h="755" extrusionOk="0">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28"/>
              <p:cNvSpPr/>
              <p:nvPr/>
            </p:nvSpPr>
            <p:spPr>
              <a:xfrm rot="-10594719">
                <a:off x="716042" y="4640466"/>
                <a:ext cx="115642" cy="32548"/>
              </a:xfrm>
              <a:custGeom>
                <a:avLst/>
                <a:gdLst/>
                <a:ahLst/>
                <a:cxnLst/>
                <a:rect l="l" t="t" r="r" b="b"/>
                <a:pathLst>
                  <a:path w="1986" h="559" extrusionOk="0">
                    <a:moveTo>
                      <a:pt x="1210" y="0"/>
                    </a:moveTo>
                    <a:cubicBezTo>
                      <a:pt x="838" y="0"/>
                      <a:pt x="0" y="559"/>
                      <a:pt x="776" y="559"/>
                    </a:cubicBezTo>
                    <a:cubicBezTo>
                      <a:pt x="1148" y="559"/>
                      <a:pt x="198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28"/>
              <p:cNvSpPr/>
              <p:nvPr/>
            </p:nvSpPr>
            <p:spPr>
              <a:xfrm rot="-10594719">
                <a:off x="596313" y="4488004"/>
                <a:ext cx="97591" cy="45242"/>
              </a:xfrm>
              <a:custGeom>
                <a:avLst/>
                <a:gdLst/>
                <a:ahLst/>
                <a:cxnLst/>
                <a:rect l="l" t="t" r="r" b="b"/>
                <a:pathLst>
                  <a:path w="1676" h="777" extrusionOk="0">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28"/>
              <p:cNvSpPr/>
              <p:nvPr/>
            </p:nvSpPr>
            <p:spPr>
              <a:xfrm rot="-10594719">
                <a:off x="411673" y="4405110"/>
                <a:ext cx="113837" cy="32548"/>
              </a:xfrm>
              <a:custGeom>
                <a:avLst/>
                <a:gdLst/>
                <a:ahLst/>
                <a:cxnLst/>
                <a:rect l="l" t="t" r="r" b="b"/>
                <a:pathLst>
                  <a:path w="1955" h="559" extrusionOk="0">
                    <a:moveTo>
                      <a:pt x="1210" y="1"/>
                    </a:moveTo>
                    <a:cubicBezTo>
                      <a:pt x="807" y="1"/>
                      <a:pt x="0" y="559"/>
                      <a:pt x="745" y="559"/>
                    </a:cubicBezTo>
                    <a:cubicBezTo>
                      <a:pt x="1148" y="559"/>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28"/>
              <p:cNvSpPr/>
              <p:nvPr/>
            </p:nvSpPr>
            <p:spPr>
              <a:xfrm rot="-10594719">
                <a:off x="260348" y="4417234"/>
                <a:ext cx="95786" cy="45184"/>
              </a:xfrm>
              <a:custGeom>
                <a:avLst/>
                <a:gdLst/>
                <a:ahLst/>
                <a:cxnLst/>
                <a:rect l="l" t="t" r="r" b="b"/>
                <a:pathLst>
                  <a:path w="1645" h="776" extrusionOk="0">
                    <a:moveTo>
                      <a:pt x="869" y="0"/>
                    </a:moveTo>
                    <a:cubicBezTo>
                      <a:pt x="248" y="0"/>
                      <a:pt x="0" y="776"/>
                      <a:pt x="776" y="776"/>
                    </a:cubicBezTo>
                    <a:cubicBezTo>
                      <a:pt x="1396" y="776"/>
                      <a:pt x="1644"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28"/>
              <p:cNvSpPr/>
              <p:nvPr/>
            </p:nvSpPr>
            <p:spPr>
              <a:xfrm rot="-10594719">
                <a:off x="298549" y="4538806"/>
                <a:ext cx="92176" cy="38255"/>
              </a:xfrm>
              <a:custGeom>
                <a:avLst/>
                <a:gdLst/>
                <a:ahLst/>
                <a:cxnLst/>
                <a:rect l="l" t="t" r="r" b="b"/>
                <a:pathLst>
                  <a:path w="1583" h="657" extrusionOk="0">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28"/>
              <p:cNvSpPr/>
              <p:nvPr/>
            </p:nvSpPr>
            <p:spPr>
              <a:xfrm rot="-10594719">
                <a:off x="400126" y="4620999"/>
                <a:ext cx="95786" cy="46989"/>
              </a:xfrm>
              <a:custGeom>
                <a:avLst/>
                <a:gdLst/>
                <a:ahLst/>
                <a:cxnLst/>
                <a:rect l="l" t="t" r="r" b="b"/>
                <a:pathLst>
                  <a:path w="1645" h="807" extrusionOk="0">
                    <a:moveTo>
                      <a:pt x="869" y="0"/>
                    </a:moveTo>
                    <a:cubicBezTo>
                      <a:pt x="249" y="0"/>
                      <a:pt x="1" y="807"/>
                      <a:pt x="776" y="807"/>
                    </a:cubicBezTo>
                    <a:cubicBezTo>
                      <a:pt x="1397" y="807"/>
                      <a:pt x="1645"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28"/>
              <p:cNvSpPr/>
              <p:nvPr/>
            </p:nvSpPr>
            <p:spPr>
              <a:xfrm rot="-10594719">
                <a:off x="569542" y="4609361"/>
                <a:ext cx="93981" cy="32548"/>
              </a:xfrm>
              <a:custGeom>
                <a:avLst/>
                <a:gdLst/>
                <a:ahLst/>
                <a:cxnLst/>
                <a:rect l="l" t="t" r="r" b="b"/>
                <a:pathLst>
                  <a:path w="1614" h="559" extrusionOk="0">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8"/>
              <p:cNvSpPr/>
              <p:nvPr/>
            </p:nvSpPr>
            <p:spPr>
              <a:xfrm rot="-10594719">
                <a:off x="262558" y="4750610"/>
                <a:ext cx="176259" cy="32781"/>
              </a:xfrm>
              <a:custGeom>
                <a:avLst/>
                <a:gdLst/>
                <a:ahLst/>
                <a:cxnLst/>
                <a:rect l="l" t="t" r="r" b="b"/>
                <a:pathLst>
                  <a:path w="3027" h="563" extrusionOk="0">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8"/>
              <p:cNvSpPr/>
              <p:nvPr/>
            </p:nvSpPr>
            <p:spPr>
              <a:xfrm rot="-10594719">
                <a:off x="61020" y="4723690"/>
                <a:ext cx="93981" cy="47047"/>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8"/>
              <p:cNvSpPr/>
              <p:nvPr/>
            </p:nvSpPr>
            <p:spPr>
              <a:xfrm rot="-10594719">
                <a:off x="-30399" y="4853917"/>
                <a:ext cx="124260" cy="31792"/>
              </a:xfrm>
              <a:custGeom>
                <a:avLst/>
                <a:gdLst/>
                <a:ahLst/>
                <a:cxnLst/>
                <a:rect l="l" t="t" r="r" b="b"/>
                <a:pathLst>
                  <a:path w="2134" h="546" extrusionOk="0">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8"/>
              <p:cNvSpPr/>
              <p:nvPr/>
            </p:nvSpPr>
            <p:spPr>
              <a:xfrm rot="-10594719">
                <a:off x="111684" y="4611706"/>
                <a:ext cx="130083" cy="31035"/>
              </a:xfrm>
              <a:custGeom>
                <a:avLst/>
                <a:gdLst/>
                <a:ahLst/>
                <a:cxnLst/>
                <a:rect l="l" t="t" r="r" b="b"/>
                <a:pathLst>
                  <a:path w="2234" h="533" extrusionOk="0">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28"/>
              <p:cNvSpPr/>
              <p:nvPr/>
            </p:nvSpPr>
            <p:spPr>
              <a:xfrm rot="-10594719">
                <a:off x="86956" y="4479838"/>
                <a:ext cx="115701" cy="30743"/>
              </a:xfrm>
              <a:custGeom>
                <a:avLst/>
                <a:gdLst/>
                <a:ahLst/>
                <a:cxnLst/>
                <a:rect l="l" t="t" r="r" b="b"/>
                <a:pathLst>
                  <a:path w="1987" h="528" extrusionOk="0">
                    <a:moveTo>
                      <a:pt x="1211" y="1"/>
                    </a:moveTo>
                    <a:cubicBezTo>
                      <a:pt x="869" y="1"/>
                      <a:pt x="1" y="528"/>
                      <a:pt x="745" y="528"/>
                    </a:cubicBezTo>
                    <a:cubicBezTo>
                      <a:pt x="1118" y="528"/>
                      <a:pt x="198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28"/>
              <p:cNvSpPr/>
              <p:nvPr/>
            </p:nvSpPr>
            <p:spPr>
              <a:xfrm rot="-10594719">
                <a:off x="62376" y="4370819"/>
                <a:ext cx="90371" cy="41923"/>
              </a:xfrm>
              <a:custGeom>
                <a:avLst/>
                <a:gdLst/>
                <a:ahLst/>
                <a:cxnLst/>
                <a:rect l="l" t="t" r="r" b="b"/>
                <a:pathLst>
                  <a:path w="1552" h="720" extrusionOk="0">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28"/>
              <p:cNvSpPr/>
              <p:nvPr/>
            </p:nvSpPr>
            <p:spPr>
              <a:xfrm rot="-10594719">
                <a:off x="-212795" y="4459478"/>
                <a:ext cx="93981" cy="50599"/>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8"/>
              <p:cNvSpPr/>
              <p:nvPr/>
            </p:nvSpPr>
            <p:spPr>
              <a:xfrm rot="-10594719">
                <a:off x="-145853" y="4541382"/>
                <a:ext cx="112032" cy="69580"/>
              </a:xfrm>
              <a:custGeom>
                <a:avLst/>
                <a:gdLst/>
                <a:ahLst/>
                <a:cxnLst/>
                <a:rect l="l" t="t" r="r" b="b"/>
                <a:pathLst>
                  <a:path w="1924" h="1195" extrusionOk="0">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8"/>
              <p:cNvSpPr/>
              <p:nvPr/>
            </p:nvSpPr>
            <p:spPr>
              <a:xfrm rot="-10594719">
                <a:off x="-117570" y="4693484"/>
                <a:ext cx="106617" cy="28938"/>
              </a:xfrm>
              <a:custGeom>
                <a:avLst/>
                <a:gdLst/>
                <a:ahLst/>
                <a:cxnLst/>
                <a:rect l="l" t="t" r="r" b="b"/>
                <a:pathLst>
                  <a:path w="1831" h="497" extrusionOk="0">
                    <a:moveTo>
                      <a:pt x="1272" y="0"/>
                    </a:moveTo>
                    <a:cubicBezTo>
                      <a:pt x="1024" y="0"/>
                      <a:pt x="0" y="496"/>
                      <a:pt x="527" y="496"/>
                    </a:cubicBezTo>
                    <a:cubicBezTo>
                      <a:pt x="807" y="496"/>
                      <a:pt x="1830"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8"/>
              <p:cNvSpPr/>
              <p:nvPr/>
            </p:nvSpPr>
            <p:spPr>
              <a:xfrm rot="-10594719">
                <a:off x="-219900" y="4883379"/>
                <a:ext cx="128336" cy="46406"/>
              </a:xfrm>
              <a:custGeom>
                <a:avLst/>
                <a:gdLst/>
                <a:ahLst/>
                <a:cxnLst/>
                <a:rect l="l" t="t" r="r" b="b"/>
                <a:pathLst>
                  <a:path w="2204" h="797" extrusionOk="0">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8"/>
              <p:cNvSpPr/>
              <p:nvPr/>
            </p:nvSpPr>
            <p:spPr>
              <a:xfrm rot="-10594719">
                <a:off x="-435485" y="4915741"/>
                <a:ext cx="135557" cy="51705"/>
              </a:xfrm>
              <a:custGeom>
                <a:avLst/>
                <a:gdLst/>
                <a:ahLst/>
                <a:cxnLst/>
                <a:rect l="l" t="t" r="r" b="b"/>
                <a:pathLst>
                  <a:path w="2328" h="888" extrusionOk="0">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8"/>
              <p:cNvSpPr/>
              <p:nvPr/>
            </p:nvSpPr>
            <p:spPr>
              <a:xfrm rot="-10594719">
                <a:off x="-367530" y="4751000"/>
                <a:ext cx="106617" cy="44776"/>
              </a:xfrm>
              <a:custGeom>
                <a:avLst/>
                <a:gdLst/>
                <a:ahLst/>
                <a:cxnLst/>
                <a:rect l="l" t="t" r="r" b="b"/>
                <a:pathLst>
                  <a:path w="1831" h="769" extrusionOk="0">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28"/>
              <p:cNvSpPr/>
              <p:nvPr/>
            </p:nvSpPr>
            <p:spPr>
              <a:xfrm rot="-10594719">
                <a:off x="-335072" y="4573098"/>
                <a:ext cx="84956" cy="40060"/>
              </a:xfrm>
              <a:custGeom>
                <a:avLst/>
                <a:gdLst/>
                <a:ahLst/>
                <a:cxnLst/>
                <a:rect l="l" t="t" r="r" b="b"/>
                <a:pathLst>
                  <a:path w="1459" h="688" extrusionOk="0">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8"/>
              <p:cNvSpPr/>
              <p:nvPr/>
            </p:nvSpPr>
            <p:spPr>
              <a:xfrm rot="-10594719">
                <a:off x="-414983" y="4513806"/>
                <a:ext cx="77735" cy="47047"/>
              </a:xfrm>
              <a:custGeom>
                <a:avLst/>
                <a:gdLst/>
                <a:ahLst/>
                <a:cxnLst/>
                <a:rect l="l" t="t" r="r" b="b"/>
                <a:pathLst>
                  <a:path w="1335" h="808" extrusionOk="0">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8"/>
              <p:cNvSpPr/>
              <p:nvPr/>
            </p:nvSpPr>
            <p:spPr>
              <a:xfrm rot="-10594719">
                <a:off x="-638248" y="4580252"/>
                <a:ext cx="83500" cy="47862"/>
              </a:xfrm>
              <a:custGeom>
                <a:avLst/>
                <a:gdLst/>
                <a:ahLst/>
                <a:cxnLst/>
                <a:rect l="l" t="t" r="r" b="b"/>
                <a:pathLst>
                  <a:path w="1434" h="822" extrusionOk="0">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8"/>
              <p:cNvSpPr/>
              <p:nvPr/>
            </p:nvSpPr>
            <p:spPr>
              <a:xfrm rot="-10594719">
                <a:off x="-500255" y="4633121"/>
                <a:ext cx="108422" cy="58750"/>
              </a:xfrm>
              <a:custGeom>
                <a:avLst/>
                <a:gdLst/>
                <a:ahLst/>
                <a:cxnLst/>
                <a:rect l="l" t="t" r="r" b="b"/>
                <a:pathLst>
                  <a:path w="1862" h="1009" extrusionOk="0">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8"/>
              <p:cNvSpPr/>
              <p:nvPr/>
            </p:nvSpPr>
            <p:spPr>
              <a:xfrm rot="-10594719">
                <a:off x="-591684" y="4775174"/>
                <a:ext cx="79541" cy="47687"/>
              </a:xfrm>
              <a:custGeom>
                <a:avLst/>
                <a:gdLst/>
                <a:ahLst/>
                <a:cxnLst/>
                <a:rect l="l" t="t" r="r" b="b"/>
                <a:pathLst>
                  <a:path w="1366" h="819" extrusionOk="0">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8"/>
              <p:cNvSpPr/>
              <p:nvPr/>
            </p:nvSpPr>
            <p:spPr>
              <a:xfrm rot="-10594719">
                <a:off x="-638440" y="4931436"/>
                <a:ext cx="149997" cy="31035"/>
              </a:xfrm>
              <a:custGeom>
                <a:avLst/>
                <a:gdLst/>
                <a:ahLst/>
                <a:cxnLst/>
                <a:rect l="l" t="t" r="r" b="b"/>
                <a:pathLst>
                  <a:path w="2576" h="533" extrusionOk="0">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28"/>
              <p:cNvSpPr/>
              <p:nvPr/>
            </p:nvSpPr>
            <p:spPr>
              <a:xfrm rot="-10594719">
                <a:off x="-799362" y="4868291"/>
                <a:ext cx="115642" cy="30802"/>
              </a:xfrm>
              <a:custGeom>
                <a:avLst/>
                <a:gdLst/>
                <a:ahLst/>
                <a:cxnLst/>
                <a:rect l="l" t="t" r="r" b="b"/>
                <a:pathLst>
                  <a:path w="1986" h="529" extrusionOk="0">
                    <a:moveTo>
                      <a:pt x="1241" y="1"/>
                    </a:moveTo>
                    <a:cubicBezTo>
                      <a:pt x="869" y="1"/>
                      <a:pt x="0" y="528"/>
                      <a:pt x="776" y="528"/>
                    </a:cubicBezTo>
                    <a:cubicBezTo>
                      <a:pt x="1117" y="528"/>
                      <a:pt x="1985" y="1"/>
                      <a:pt x="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28"/>
              <p:cNvSpPr/>
              <p:nvPr/>
            </p:nvSpPr>
            <p:spPr>
              <a:xfrm rot="-10594719">
                <a:off x="-732763" y="4721604"/>
                <a:ext cx="113022" cy="51472"/>
              </a:xfrm>
              <a:custGeom>
                <a:avLst/>
                <a:gdLst/>
                <a:ahLst/>
                <a:cxnLst/>
                <a:rect l="l" t="t" r="r" b="b"/>
                <a:pathLst>
                  <a:path w="1941" h="884" extrusionOk="0">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28"/>
              <p:cNvSpPr/>
              <p:nvPr/>
            </p:nvSpPr>
            <p:spPr>
              <a:xfrm rot="-10594719">
                <a:off x="-778463" y="4637919"/>
                <a:ext cx="113837" cy="34354"/>
              </a:xfrm>
              <a:custGeom>
                <a:avLst/>
                <a:gdLst/>
                <a:ahLst/>
                <a:cxnLst/>
                <a:rect l="l" t="t" r="r" b="b"/>
                <a:pathLst>
                  <a:path w="1955" h="590" extrusionOk="0">
                    <a:moveTo>
                      <a:pt x="1179" y="0"/>
                    </a:moveTo>
                    <a:cubicBezTo>
                      <a:pt x="807" y="0"/>
                      <a:pt x="0" y="590"/>
                      <a:pt x="745" y="590"/>
                    </a:cubicBezTo>
                    <a:cubicBezTo>
                      <a:pt x="1117" y="590"/>
                      <a:pt x="1954" y="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81" name="Google Shape;3281;p28"/>
          <p:cNvGrpSpPr/>
          <p:nvPr/>
        </p:nvGrpSpPr>
        <p:grpSpPr>
          <a:xfrm rot="2036280">
            <a:off x="6998166" y="4429926"/>
            <a:ext cx="1267565" cy="2033647"/>
            <a:chOff x="2402100" y="3854125"/>
            <a:chExt cx="435600" cy="698825"/>
          </a:xfrm>
        </p:grpSpPr>
        <p:sp>
          <p:nvSpPr>
            <p:cNvPr id="3282" name="Google Shape;3282;p28"/>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8"/>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8"/>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8"/>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8"/>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28"/>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8"/>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8"/>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8"/>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8"/>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8"/>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28"/>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28"/>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5" name="Google Shape;3295;p28"/>
          <p:cNvGrpSpPr/>
          <p:nvPr/>
        </p:nvGrpSpPr>
        <p:grpSpPr>
          <a:xfrm rot="-7824626">
            <a:off x="7654395" y="-145169"/>
            <a:ext cx="1853843" cy="1381828"/>
            <a:chOff x="4500175" y="3779525"/>
            <a:chExt cx="1136425" cy="847075"/>
          </a:xfrm>
        </p:grpSpPr>
        <p:sp>
          <p:nvSpPr>
            <p:cNvPr id="3296" name="Google Shape;3296;p28"/>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8"/>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8"/>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28"/>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28"/>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28"/>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28"/>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28"/>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28"/>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8"/>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28"/>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7" name="Google Shape;3307;p28"/>
          <p:cNvGrpSpPr/>
          <p:nvPr/>
        </p:nvGrpSpPr>
        <p:grpSpPr>
          <a:xfrm rot="-437880">
            <a:off x="8297425" y="3922467"/>
            <a:ext cx="1063081" cy="1875116"/>
            <a:chOff x="2797700" y="3217325"/>
            <a:chExt cx="682725" cy="1204225"/>
          </a:xfrm>
        </p:grpSpPr>
        <p:sp>
          <p:nvSpPr>
            <p:cNvPr id="3308" name="Google Shape;3308;p28"/>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8"/>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8"/>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28"/>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8"/>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8"/>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28"/>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5" name="Google Shape;3315;p28"/>
          <p:cNvGrpSpPr/>
          <p:nvPr/>
        </p:nvGrpSpPr>
        <p:grpSpPr>
          <a:xfrm>
            <a:off x="1193663" y="4651350"/>
            <a:ext cx="610325" cy="417350"/>
            <a:chOff x="364525" y="2023775"/>
            <a:chExt cx="610325" cy="417350"/>
          </a:xfrm>
        </p:grpSpPr>
        <p:sp>
          <p:nvSpPr>
            <p:cNvPr id="3316" name="Google Shape;3316;p28"/>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8"/>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8"/>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8"/>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8"/>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28"/>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28"/>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28"/>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4" name="Google Shape;3324;p28"/>
          <p:cNvSpPr/>
          <p:nvPr/>
        </p:nvSpPr>
        <p:spPr>
          <a:xfrm rot="2275429">
            <a:off x="-487812" y="3667624"/>
            <a:ext cx="1269266" cy="1134909"/>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16">
    <p:spTree>
      <p:nvGrpSpPr>
        <p:cNvPr id="1" name="Shape 3325"/>
        <p:cNvGrpSpPr/>
        <p:nvPr/>
      </p:nvGrpSpPr>
      <p:grpSpPr>
        <a:xfrm>
          <a:off x="0" y="0"/>
          <a:ext cx="0" cy="0"/>
          <a:chOff x="0" y="0"/>
          <a:chExt cx="0" cy="0"/>
        </a:xfrm>
      </p:grpSpPr>
      <p:sp>
        <p:nvSpPr>
          <p:cNvPr id="3326" name="Google Shape;3326;p29"/>
          <p:cNvSpPr txBox="1">
            <a:spLocks noGrp="1"/>
          </p:cNvSpPr>
          <p:nvPr>
            <p:ph type="title"/>
          </p:nvPr>
        </p:nvSpPr>
        <p:spPr>
          <a:xfrm>
            <a:off x="1504950" y="1714500"/>
            <a:ext cx="6134100" cy="107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grpSp>
        <p:nvGrpSpPr>
          <p:cNvPr id="3327" name="Google Shape;3327;p29"/>
          <p:cNvGrpSpPr/>
          <p:nvPr/>
        </p:nvGrpSpPr>
        <p:grpSpPr>
          <a:xfrm>
            <a:off x="-1255835" y="4146197"/>
            <a:ext cx="5152105" cy="2831811"/>
            <a:chOff x="4178350" y="2375050"/>
            <a:chExt cx="938350" cy="515775"/>
          </a:xfrm>
        </p:grpSpPr>
        <p:sp>
          <p:nvSpPr>
            <p:cNvPr id="3328" name="Google Shape;3328;p29"/>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29"/>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9"/>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29"/>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29"/>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9"/>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9"/>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5" name="Google Shape;3335;p29"/>
          <p:cNvGrpSpPr/>
          <p:nvPr/>
        </p:nvGrpSpPr>
        <p:grpSpPr>
          <a:xfrm rot="10799904">
            <a:off x="4302573" y="-835826"/>
            <a:ext cx="5915080" cy="2667902"/>
            <a:chOff x="5619200" y="4458200"/>
            <a:chExt cx="1647150" cy="742900"/>
          </a:xfrm>
        </p:grpSpPr>
        <p:sp>
          <p:nvSpPr>
            <p:cNvPr id="3336" name="Google Shape;3336;p29"/>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9"/>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9"/>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29"/>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29"/>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1" name="Google Shape;3341;p29"/>
          <p:cNvSpPr/>
          <p:nvPr/>
        </p:nvSpPr>
        <p:spPr>
          <a:xfrm rot="9409066" flipH="1">
            <a:off x="3269655" y="-317017"/>
            <a:ext cx="1823640" cy="163026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2" name="Google Shape;3342;p29"/>
          <p:cNvGrpSpPr/>
          <p:nvPr/>
        </p:nvGrpSpPr>
        <p:grpSpPr>
          <a:xfrm rot="697309" flipH="1">
            <a:off x="-375863" y="3061657"/>
            <a:ext cx="1137809" cy="1827148"/>
            <a:chOff x="2402100" y="3854125"/>
            <a:chExt cx="435600" cy="698825"/>
          </a:xfrm>
        </p:grpSpPr>
        <p:sp>
          <p:nvSpPr>
            <p:cNvPr id="3343" name="Google Shape;3343;p29"/>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29"/>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9"/>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9"/>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29"/>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29"/>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9"/>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29"/>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29"/>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29"/>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9"/>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9"/>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29"/>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6" name="Google Shape;3356;p29"/>
          <p:cNvGrpSpPr/>
          <p:nvPr/>
        </p:nvGrpSpPr>
        <p:grpSpPr>
          <a:xfrm rot="-2991672" flipH="1">
            <a:off x="7635146" y="3864859"/>
            <a:ext cx="1853844" cy="1381829"/>
            <a:chOff x="4500175" y="3779525"/>
            <a:chExt cx="1136425" cy="847075"/>
          </a:xfrm>
        </p:grpSpPr>
        <p:sp>
          <p:nvSpPr>
            <p:cNvPr id="3357" name="Google Shape;3357;p29"/>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29"/>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29"/>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29"/>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29"/>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29"/>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29"/>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29"/>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29"/>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29"/>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29"/>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8" name="Google Shape;3368;p29"/>
          <p:cNvGrpSpPr/>
          <p:nvPr/>
        </p:nvGrpSpPr>
        <p:grpSpPr>
          <a:xfrm rot="7758794">
            <a:off x="317056" y="-677684"/>
            <a:ext cx="1063054" cy="1875069"/>
            <a:chOff x="2797700" y="3217325"/>
            <a:chExt cx="682725" cy="1204225"/>
          </a:xfrm>
        </p:grpSpPr>
        <p:sp>
          <p:nvSpPr>
            <p:cNvPr id="3369" name="Google Shape;3369;p29"/>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29"/>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29"/>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29"/>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29"/>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29"/>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29"/>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6" name="Google Shape;3376;p29"/>
          <p:cNvGrpSpPr/>
          <p:nvPr/>
        </p:nvGrpSpPr>
        <p:grpSpPr>
          <a:xfrm>
            <a:off x="739738" y="3918063"/>
            <a:ext cx="700450" cy="636075"/>
            <a:chOff x="3652400" y="3788700"/>
            <a:chExt cx="700450" cy="636075"/>
          </a:xfrm>
        </p:grpSpPr>
        <p:sp>
          <p:nvSpPr>
            <p:cNvPr id="3377" name="Google Shape;3377;p29"/>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29"/>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29"/>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29"/>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29"/>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29"/>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29"/>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29"/>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29"/>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29"/>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29"/>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29"/>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29"/>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29"/>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29"/>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2" name="Google Shape;3392;p29"/>
          <p:cNvSpPr/>
          <p:nvPr/>
        </p:nvSpPr>
        <p:spPr>
          <a:xfrm>
            <a:off x="229375" y="903300"/>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29"/>
          <p:cNvSpPr/>
          <p:nvPr/>
        </p:nvSpPr>
        <p:spPr>
          <a:xfrm>
            <a:off x="7687450" y="4704625"/>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4" name="Google Shape;3394;p29"/>
          <p:cNvGrpSpPr/>
          <p:nvPr/>
        </p:nvGrpSpPr>
        <p:grpSpPr>
          <a:xfrm rot="9809556" flipH="1">
            <a:off x="7943661" y="-185273"/>
            <a:ext cx="1481184" cy="2494530"/>
            <a:chOff x="3026750" y="1552825"/>
            <a:chExt cx="1108700" cy="1867600"/>
          </a:xfrm>
        </p:grpSpPr>
        <p:sp>
          <p:nvSpPr>
            <p:cNvPr id="3395" name="Google Shape;3395;p29"/>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29"/>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29"/>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29"/>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29"/>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29"/>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29"/>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29"/>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29"/>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29"/>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29"/>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29"/>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29"/>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29"/>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29"/>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29"/>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29"/>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29"/>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29"/>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4" name="Google Shape;3414;p29"/>
          <p:cNvSpPr txBox="1">
            <a:spLocks noGrp="1"/>
          </p:cNvSpPr>
          <p:nvPr>
            <p:ph type="subTitle" idx="1"/>
          </p:nvPr>
        </p:nvSpPr>
        <p:spPr>
          <a:xfrm>
            <a:off x="2640575" y="2657950"/>
            <a:ext cx="3862800" cy="116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5750"/>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24682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marL="914400" lvl="1"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8" r:id="rId3"/>
    <p:sldLayoutId id="2147483659" r:id="rId4"/>
    <p:sldLayoutId id="2147483660" r:id="rId5"/>
    <p:sldLayoutId id="2147483667" r:id="rId6"/>
    <p:sldLayoutId id="2147483668" r:id="rId7"/>
    <p:sldLayoutId id="2147483674" r:id="rId8"/>
    <p:sldLayoutId id="214748367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14300" y="545750"/>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714300" y="124682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marL="914400" lvl="1" indent="-317500" rtl="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rtl="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rtl="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rtl="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rtl="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rtl="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rtl="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rtl="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1657495916"/>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62"/>
        <p:cNvGrpSpPr/>
        <p:nvPr/>
      </p:nvGrpSpPr>
      <p:grpSpPr>
        <a:xfrm>
          <a:off x="0" y="0"/>
          <a:ext cx="0" cy="0"/>
          <a:chOff x="0" y="0"/>
          <a:chExt cx="0" cy="0"/>
        </a:xfrm>
      </p:grpSpPr>
      <p:sp>
        <p:nvSpPr>
          <p:cNvPr id="3463" name="Google Shape;3463;p43"/>
          <p:cNvSpPr txBox="1">
            <a:spLocks noGrp="1"/>
          </p:cNvSpPr>
          <p:nvPr>
            <p:ph type="title"/>
          </p:nvPr>
        </p:nvSpPr>
        <p:spPr>
          <a:xfrm>
            <a:off x="714300" y="545750"/>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464" name="Google Shape;3464;p43"/>
          <p:cNvSpPr txBox="1">
            <a:spLocks noGrp="1"/>
          </p:cNvSpPr>
          <p:nvPr>
            <p:ph type="body" idx="1"/>
          </p:nvPr>
        </p:nvSpPr>
        <p:spPr>
          <a:xfrm>
            <a:off x="714300" y="124682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marL="914400" lvl="1" indent="-317500" rtl="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rtl="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rtl="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rtl="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rtl="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rtl="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rtl="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rtl="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2626682457"/>
      </p:ext>
    </p:extLst>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49.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6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1.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1.xml"/><Relationship Id="rId5" Type="http://schemas.openxmlformats.org/officeDocument/2006/relationships/image" Target="../media/image38.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1.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1.xml"/><Relationship Id="rId5" Type="http://schemas.openxmlformats.org/officeDocument/2006/relationships/image" Target="../media/image43.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sp>
        <p:nvSpPr>
          <p:cNvPr id="3429" name="Google Shape;3429;p35"/>
          <p:cNvSpPr txBox="1">
            <a:spLocks noGrp="1"/>
          </p:cNvSpPr>
          <p:nvPr>
            <p:ph type="ctrTitle"/>
          </p:nvPr>
        </p:nvSpPr>
        <p:spPr>
          <a:xfrm>
            <a:off x="714300" y="446982"/>
            <a:ext cx="7715400" cy="2052600"/>
          </a:xfrm>
          <a:prstGeom prst="rect">
            <a:avLst/>
          </a:prstGeom>
        </p:spPr>
        <p:txBody>
          <a:bodyPr spcFirstLastPara="1" wrap="square" lIns="91425" tIns="91425" rIns="91425" bIns="91425" anchor="b" anchorCtr="0">
            <a:noAutofit/>
          </a:bodyPr>
          <a:lstStyle/>
          <a:p>
            <a:pPr lvl="0"/>
            <a:r>
              <a:rPr lang="zh-TW" altLang="en-US" sz="4000" dirty="0">
                <a:solidFill>
                  <a:schemeClr val="tx1">
                    <a:lumMod val="75000"/>
                    <a:lumOff val="25000"/>
                  </a:schemeClr>
                </a:solidFill>
                <a:latin typeface="微軟正黑體" panose="020B0604030504040204" pitchFamily="34" charset="-120"/>
                <a:ea typeface="微軟正黑體" panose="020B0604030504040204" pitchFamily="34" charset="-120"/>
              </a:rPr>
              <a:t>影響台大學生抽獎意願之因素</a:t>
            </a:r>
          </a:p>
        </p:txBody>
      </p:sp>
      <p:sp>
        <p:nvSpPr>
          <p:cNvPr id="3430" name="Google Shape;3430;p35"/>
          <p:cNvSpPr txBox="1">
            <a:spLocks noGrp="1"/>
          </p:cNvSpPr>
          <p:nvPr>
            <p:ph type="subTitle" idx="1"/>
          </p:nvPr>
        </p:nvSpPr>
        <p:spPr>
          <a:xfrm>
            <a:off x="714300" y="2449584"/>
            <a:ext cx="7715400" cy="519300"/>
          </a:xfrm>
          <a:prstGeom prst="rect">
            <a:avLst/>
          </a:prstGeom>
        </p:spPr>
        <p:txBody>
          <a:bodyPr spcFirstLastPara="1" wrap="square" lIns="91425" tIns="91425" rIns="91425" bIns="91425" anchor="t" anchorCtr="0">
            <a:noAutofit/>
          </a:bodyPr>
          <a:lstStyle/>
          <a:p>
            <a:pPr marL="0" lvl="0" indent="0">
              <a:spcAft>
                <a:spcPts val="1600"/>
              </a:spcAft>
            </a:pPr>
            <a:r>
              <a:rPr lang="en-US" dirty="0">
                <a:solidFill>
                  <a:schemeClr val="tx1">
                    <a:lumMod val="75000"/>
                    <a:lumOff val="25000"/>
                  </a:schemeClr>
                </a:solidFill>
              </a:rPr>
              <a:t>Statistics II Final Project</a:t>
            </a:r>
          </a:p>
        </p:txBody>
      </p:sp>
      <p:sp>
        <p:nvSpPr>
          <p:cNvPr id="4" name="Google Shape;3430;p35">
            <a:extLst>
              <a:ext uri="{FF2B5EF4-FFF2-40B4-BE49-F238E27FC236}">
                <a16:creationId xmlns:a16="http://schemas.microsoft.com/office/drawing/2014/main" id="{D778EC50-C072-42F6-BA92-000CEAC917E4}"/>
              </a:ext>
            </a:extLst>
          </p:cNvPr>
          <p:cNvSpPr txBox="1">
            <a:spLocks/>
          </p:cNvSpPr>
          <p:nvPr/>
        </p:nvSpPr>
        <p:spPr>
          <a:xfrm>
            <a:off x="714300" y="3249927"/>
            <a:ext cx="7715400" cy="7169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500"/>
              <a:buFont typeface="Poppins"/>
              <a:buNone/>
              <a:defRPr sz="1500" b="0" i="0" u="none" strike="noStrike" cap="none">
                <a:solidFill>
                  <a:schemeClr val="dk2"/>
                </a:solidFill>
                <a:latin typeface="Poppins"/>
                <a:ea typeface="Poppins"/>
                <a:cs typeface="Poppins"/>
                <a:sym typeface="Poppins"/>
              </a:defRPr>
            </a:lvl9pPr>
          </a:lstStyle>
          <a:p>
            <a:pPr>
              <a:lnSpc>
                <a:spcPct val="150000"/>
              </a:lnSpc>
            </a:pPr>
            <a:r>
              <a:rPr lang="en-US" altLang="zh-TW" sz="1000" b="1" dirty="0">
                <a:solidFill>
                  <a:schemeClr val="accent2">
                    <a:lumMod val="75000"/>
                  </a:schemeClr>
                </a:solidFill>
                <a:latin typeface="微軟正黑體" panose="020B0604030504040204" pitchFamily="34" charset="-120"/>
                <a:ea typeface="微軟正黑體" panose="020B0604030504040204" pitchFamily="34" charset="-120"/>
              </a:rPr>
              <a:t>B07705008 </a:t>
            </a:r>
            <a:r>
              <a:rPr lang="zh-TW" altLang="en-US" sz="1000" b="1" dirty="0">
                <a:solidFill>
                  <a:schemeClr val="accent2">
                    <a:lumMod val="75000"/>
                  </a:schemeClr>
                </a:solidFill>
                <a:latin typeface="微軟正黑體" panose="020B0604030504040204" pitchFamily="34" charset="-120"/>
                <a:ea typeface="微軟正黑體" panose="020B0604030504040204" pitchFamily="34" charset="-120"/>
              </a:rPr>
              <a:t>巫芊瑩 </a:t>
            </a:r>
            <a:r>
              <a:rPr lang="en-US" altLang="zh-TW" sz="1000" b="1" dirty="0">
                <a:solidFill>
                  <a:schemeClr val="accent2">
                    <a:lumMod val="75000"/>
                  </a:schemeClr>
                </a:solidFill>
                <a:latin typeface="微軟正黑體" panose="020B0604030504040204" pitchFamily="34" charset="-120"/>
                <a:ea typeface="微軟正黑體" panose="020B0604030504040204" pitchFamily="34" charset="-120"/>
              </a:rPr>
              <a:t>|</a:t>
            </a:r>
            <a:r>
              <a:rPr lang="zh-TW" altLang="en-US" sz="1000" b="1" dirty="0">
                <a:solidFill>
                  <a:schemeClr val="accent2">
                    <a:lumMod val="75000"/>
                  </a:schemeClr>
                </a:solidFill>
                <a:latin typeface="微軟正黑體" panose="020B0604030504040204" pitchFamily="34" charset="-120"/>
                <a:ea typeface="微軟正黑體" panose="020B0604030504040204" pitchFamily="34" charset="-120"/>
              </a:rPr>
              <a:t> </a:t>
            </a:r>
            <a:r>
              <a:rPr lang="en-US" altLang="zh-TW" sz="1000" b="1" dirty="0">
                <a:solidFill>
                  <a:schemeClr val="accent2">
                    <a:lumMod val="75000"/>
                  </a:schemeClr>
                </a:solidFill>
                <a:latin typeface="微軟正黑體" panose="020B0604030504040204" pitchFamily="34" charset="-120"/>
                <a:ea typeface="微軟正黑體" panose="020B0604030504040204" pitchFamily="34" charset="-120"/>
              </a:rPr>
              <a:t>B08705005 </a:t>
            </a:r>
            <a:r>
              <a:rPr lang="zh-TW" altLang="en-US" sz="1000" b="1" dirty="0">
                <a:solidFill>
                  <a:schemeClr val="accent2">
                    <a:lumMod val="75000"/>
                  </a:schemeClr>
                </a:solidFill>
                <a:latin typeface="微軟正黑體" panose="020B0604030504040204" pitchFamily="34" charset="-120"/>
                <a:ea typeface="微軟正黑體" panose="020B0604030504040204" pitchFamily="34" charset="-120"/>
              </a:rPr>
              <a:t>杜沛慈 </a:t>
            </a:r>
            <a:r>
              <a:rPr lang="en-US" altLang="zh-TW" sz="1000" b="1" dirty="0">
                <a:solidFill>
                  <a:schemeClr val="accent2">
                    <a:lumMod val="75000"/>
                  </a:schemeClr>
                </a:solidFill>
                <a:latin typeface="微軟正黑體" panose="020B0604030504040204" pitchFamily="34" charset="-120"/>
                <a:ea typeface="微軟正黑體" panose="020B0604030504040204" pitchFamily="34" charset="-120"/>
              </a:rPr>
              <a:t>|</a:t>
            </a:r>
            <a:r>
              <a:rPr lang="zh-TW" altLang="en-US" sz="1000" b="1" dirty="0">
                <a:solidFill>
                  <a:schemeClr val="accent2">
                    <a:lumMod val="75000"/>
                  </a:schemeClr>
                </a:solidFill>
                <a:latin typeface="微軟正黑體" panose="020B0604030504040204" pitchFamily="34" charset="-120"/>
                <a:ea typeface="微軟正黑體" panose="020B0604030504040204" pitchFamily="34" charset="-120"/>
              </a:rPr>
              <a:t> </a:t>
            </a:r>
            <a:r>
              <a:rPr lang="en-US" altLang="zh-TW" sz="1000" b="1" dirty="0">
                <a:solidFill>
                  <a:schemeClr val="accent2">
                    <a:lumMod val="75000"/>
                  </a:schemeClr>
                </a:solidFill>
                <a:latin typeface="微軟正黑體" panose="020B0604030504040204" pitchFamily="34" charset="-120"/>
                <a:ea typeface="微軟正黑體" panose="020B0604030504040204" pitchFamily="34" charset="-120"/>
              </a:rPr>
              <a:t>B08705007 </a:t>
            </a:r>
            <a:r>
              <a:rPr lang="zh-TW" altLang="en-US" sz="1000" b="1" dirty="0">
                <a:solidFill>
                  <a:schemeClr val="accent2">
                    <a:lumMod val="75000"/>
                  </a:schemeClr>
                </a:solidFill>
                <a:latin typeface="微軟正黑體" panose="020B0604030504040204" pitchFamily="34" charset="-120"/>
                <a:ea typeface="微軟正黑體" panose="020B0604030504040204" pitchFamily="34" charset="-120"/>
              </a:rPr>
              <a:t>林又昕 </a:t>
            </a:r>
            <a:r>
              <a:rPr lang="en-US" altLang="zh-TW" sz="1000" b="1" dirty="0">
                <a:solidFill>
                  <a:schemeClr val="accent2">
                    <a:lumMod val="75000"/>
                  </a:schemeClr>
                </a:solidFill>
                <a:latin typeface="微軟正黑體" panose="020B0604030504040204" pitchFamily="34" charset="-120"/>
                <a:ea typeface="微軟正黑體" panose="020B0604030504040204" pitchFamily="34" charset="-120"/>
              </a:rPr>
              <a:t>|</a:t>
            </a:r>
            <a:r>
              <a:rPr lang="zh-TW" altLang="en-US" sz="1000" b="1" dirty="0">
                <a:solidFill>
                  <a:schemeClr val="accent2">
                    <a:lumMod val="75000"/>
                  </a:schemeClr>
                </a:solidFill>
                <a:latin typeface="微軟正黑體" panose="020B0604030504040204" pitchFamily="34" charset="-120"/>
                <a:ea typeface="微軟正黑體" panose="020B0604030504040204" pitchFamily="34" charset="-120"/>
              </a:rPr>
              <a:t> </a:t>
            </a:r>
            <a:r>
              <a:rPr lang="en-US" altLang="zh-TW" sz="1000" b="1" dirty="0">
                <a:solidFill>
                  <a:schemeClr val="accent2">
                    <a:lumMod val="75000"/>
                  </a:schemeClr>
                </a:solidFill>
                <a:latin typeface="微軟正黑體" panose="020B0604030504040204" pitchFamily="34" charset="-120"/>
                <a:ea typeface="微軟正黑體" panose="020B0604030504040204" pitchFamily="34" charset="-120"/>
              </a:rPr>
              <a:t>B08705018 </a:t>
            </a:r>
            <a:r>
              <a:rPr lang="zh-TW" altLang="en-US" sz="1000" b="1" dirty="0">
                <a:solidFill>
                  <a:schemeClr val="accent2">
                    <a:lumMod val="75000"/>
                  </a:schemeClr>
                </a:solidFill>
                <a:latin typeface="微軟正黑體" panose="020B0604030504040204" pitchFamily="34" charset="-120"/>
                <a:ea typeface="微軟正黑體" panose="020B0604030504040204" pitchFamily="34" charset="-120"/>
              </a:rPr>
              <a:t>莊莊</a:t>
            </a:r>
            <a:endParaRPr lang="en-US" altLang="zh-TW" sz="1000" b="1" dirty="0">
              <a:solidFill>
                <a:schemeClr val="accent2">
                  <a:lumMod val="75000"/>
                </a:schemeClr>
              </a:solidFill>
              <a:latin typeface="微軟正黑體" panose="020B0604030504040204" pitchFamily="34" charset="-120"/>
              <a:ea typeface="微軟正黑體" panose="020B0604030504040204" pitchFamily="34" charset="-120"/>
            </a:endParaRPr>
          </a:p>
          <a:p>
            <a:pPr>
              <a:lnSpc>
                <a:spcPct val="150000"/>
              </a:lnSpc>
            </a:pPr>
            <a:r>
              <a:rPr lang="en-US" altLang="zh-TW" sz="1000" b="1" dirty="0">
                <a:solidFill>
                  <a:schemeClr val="accent2">
                    <a:lumMod val="75000"/>
                  </a:schemeClr>
                </a:solidFill>
                <a:latin typeface="微軟正黑體" panose="020B0604030504040204" pitchFamily="34" charset="-120"/>
                <a:ea typeface="微軟正黑體" panose="020B0604030504040204" pitchFamily="34" charset="-120"/>
              </a:rPr>
              <a:t>   B08705026 </a:t>
            </a:r>
            <a:r>
              <a:rPr lang="zh-TW" altLang="en-US" sz="1000" b="1" dirty="0">
                <a:solidFill>
                  <a:schemeClr val="accent2">
                    <a:lumMod val="75000"/>
                  </a:schemeClr>
                </a:solidFill>
                <a:latin typeface="微軟正黑體" panose="020B0604030504040204" pitchFamily="34" charset="-120"/>
                <a:ea typeface="微軟正黑體" panose="020B0604030504040204" pitchFamily="34" charset="-120"/>
              </a:rPr>
              <a:t>陳沛妤 </a:t>
            </a:r>
            <a:r>
              <a:rPr lang="en-US" altLang="zh-TW" sz="1000" b="1" dirty="0">
                <a:solidFill>
                  <a:schemeClr val="accent2">
                    <a:lumMod val="75000"/>
                  </a:schemeClr>
                </a:solidFill>
                <a:latin typeface="微軟正黑體" panose="020B0604030504040204" pitchFamily="34" charset="-120"/>
                <a:ea typeface="微軟正黑體" panose="020B0604030504040204" pitchFamily="34" charset="-120"/>
              </a:rPr>
              <a:t>|</a:t>
            </a:r>
            <a:r>
              <a:rPr lang="zh-TW" altLang="en-US" sz="1000" b="1" dirty="0">
                <a:solidFill>
                  <a:schemeClr val="accent2">
                    <a:lumMod val="75000"/>
                  </a:schemeClr>
                </a:solidFill>
                <a:latin typeface="微軟正黑體" panose="020B0604030504040204" pitchFamily="34" charset="-120"/>
                <a:ea typeface="微軟正黑體" panose="020B0604030504040204" pitchFamily="34" charset="-120"/>
              </a:rPr>
              <a:t> </a:t>
            </a:r>
            <a:r>
              <a:rPr lang="en-US" altLang="zh-TW" sz="1000" b="1" dirty="0">
                <a:solidFill>
                  <a:schemeClr val="accent2">
                    <a:lumMod val="75000"/>
                  </a:schemeClr>
                </a:solidFill>
                <a:latin typeface="微軟正黑體" panose="020B0604030504040204" pitchFamily="34" charset="-120"/>
                <a:ea typeface="微軟正黑體" panose="020B0604030504040204" pitchFamily="34" charset="-120"/>
              </a:rPr>
              <a:t>B08705031 </a:t>
            </a:r>
            <a:r>
              <a:rPr lang="zh-TW" altLang="en-US" sz="1000" b="1" dirty="0">
                <a:solidFill>
                  <a:schemeClr val="accent2">
                    <a:lumMod val="75000"/>
                  </a:schemeClr>
                </a:solidFill>
                <a:latin typeface="微軟正黑體" panose="020B0604030504040204" pitchFamily="34" charset="-120"/>
                <a:ea typeface="微軟正黑體" panose="020B0604030504040204" pitchFamily="34" charset="-120"/>
              </a:rPr>
              <a:t>陳沛竹 </a:t>
            </a:r>
            <a:r>
              <a:rPr lang="en-US" altLang="zh-TW" sz="1000" b="1" dirty="0">
                <a:solidFill>
                  <a:schemeClr val="accent2">
                    <a:lumMod val="75000"/>
                  </a:schemeClr>
                </a:solidFill>
                <a:latin typeface="微軟正黑體" panose="020B0604030504040204" pitchFamily="34" charset="-120"/>
                <a:ea typeface="微軟正黑體" panose="020B0604030504040204" pitchFamily="34" charset="-120"/>
              </a:rPr>
              <a:t>|</a:t>
            </a:r>
            <a:r>
              <a:rPr lang="zh-TW" altLang="en-US" sz="1000" b="1" dirty="0">
                <a:solidFill>
                  <a:schemeClr val="accent2">
                    <a:lumMod val="75000"/>
                  </a:schemeClr>
                </a:solidFill>
                <a:latin typeface="微軟正黑體" panose="020B0604030504040204" pitchFamily="34" charset="-120"/>
                <a:ea typeface="微軟正黑體" panose="020B0604030504040204" pitchFamily="34" charset="-120"/>
              </a:rPr>
              <a:t> </a:t>
            </a:r>
            <a:r>
              <a:rPr lang="en-US" altLang="zh-TW" sz="1000" b="1" dirty="0">
                <a:solidFill>
                  <a:schemeClr val="accent2">
                    <a:lumMod val="75000"/>
                  </a:schemeClr>
                </a:solidFill>
                <a:latin typeface="微軟正黑體" panose="020B0604030504040204" pitchFamily="34" charset="-120"/>
                <a:ea typeface="微軟正黑體" panose="020B0604030504040204" pitchFamily="34" charset="-120"/>
              </a:rPr>
              <a:t>B08705037 </a:t>
            </a:r>
            <a:r>
              <a:rPr lang="zh-TW" altLang="en-US" sz="1000" b="1" dirty="0">
                <a:solidFill>
                  <a:schemeClr val="accent2">
                    <a:lumMod val="75000"/>
                  </a:schemeClr>
                </a:solidFill>
                <a:latin typeface="微軟正黑體" panose="020B0604030504040204" pitchFamily="34" charset="-120"/>
                <a:ea typeface="微軟正黑體" panose="020B0604030504040204" pitchFamily="34" charset="-120"/>
              </a:rPr>
              <a:t>翁子婷 </a:t>
            </a:r>
            <a:r>
              <a:rPr lang="en-US" altLang="zh-TW" sz="1000" b="1" dirty="0">
                <a:solidFill>
                  <a:schemeClr val="accent2">
                    <a:lumMod val="75000"/>
                  </a:schemeClr>
                </a:solidFill>
                <a:latin typeface="微軟正黑體" panose="020B0604030504040204" pitchFamily="34" charset="-120"/>
                <a:ea typeface="微軟正黑體" panose="020B0604030504040204" pitchFamily="34" charset="-120"/>
              </a:rPr>
              <a:t>|</a:t>
            </a:r>
            <a:r>
              <a:rPr lang="zh-TW" altLang="en-US" sz="1000" b="1" dirty="0">
                <a:solidFill>
                  <a:schemeClr val="accent2">
                    <a:lumMod val="75000"/>
                  </a:schemeClr>
                </a:solidFill>
                <a:latin typeface="微軟正黑體" panose="020B0604030504040204" pitchFamily="34" charset="-120"/>
                <a:ea typeface="微軟正黑體" panose="020B0604030504040204" pitchFamily="34" charset="-120"/>
              </a:rPr>
              <a:t> </a:t>
            </a:r>
            <a:r>
              <a:rPr lang="en-US" altLang="zh-TW" sz="1000" b="1" dirty="0">
                <a:solidFill>
                  <a:schemeClr val="accent2">
                    <a:lumMod val="75000"/>
                  </a:schemeClr>
                </a:solidFill>
                <a:latin typeface="微軟正黑體" panose="020B0604030504040204" pitchFamily="34" charset="-120"/>
                <a:ea typeface="微軟正黑體" panose="020B0604030504040204" pitchFamily="34" charset="-120"/>
              </a:rPr>
              <a:t>B08705053 </a:t>
            </a:r>
            <a:r>
              <a:rPr lang="zh-TW" altLang="en-US" sz="1000" b="1" dirty="0">
                <a:solidFill>
                  <a:schemeClr val="accent2">
                    <a:lumMod val="75000"/>
                  </a:schemeClr>
                </a:solidFill>
                <a:latin typeface="微軟正黑體" panose="020B0604030504040204" pitchFamily="34" charset="-120"/>
                <a:ea typeface="微軟正黑體" panose="020B0604030504040204" pitchFamily="34" charset="-120"/>
              </a:rPr>
              <a:t>葉小漓</a:t>
            </a:r>
          </a:p>
        </p:txBody>
      </p:sp>
      <p:sp>
        <p:nvSpPr>
          <p:cNvPr id="5" name="Google Shape;3430;p35">
            <a:extLst>
              <a:ext uri="{FF2B5EF4-FFF2-40B4-BE49-F238E27FC236}">
                <a16:creationId xmlns:a16="http://schemas.microsoft.com/office/drawing/2014/main" id="{CB305CD6-A15C-4033-9BB8-B7267AEC9DD2}"/>
              </a:ext>
            </a:extLst>
          </p:cNvPr>
          <p:cNvSpPr txBox="1">
            <a:spLocks/>
          </p:cNvSpPr>
          <p:nvPr/>
        </p:nvSpPr>
        <p:spPr>
          <a:xfrm>
            <a:off x="803948" y="2968884"/>
            <a:ext cx="7715400" cy="3280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500"/>
              <a:buFont typeface="Poppins"/>
              <a:buNone/>
              <a:defRPr sz="1500" b="0" i="0" u="none" strike="noStrike" cap="none">
                <a:solidFill>
                  <a:schemeClr val="dk2"/>
                </a:solidFill>
                <a:latin typeface="Poppins"/>
                <a:ea typeface="Poppins"/>
                <a:cs typeface="Poppins"/>
                <a:sym typeface="Poppins"/>
              </a:defRPr>
            </a:lvl9pPr>
          </a:lstStyle>
          <a:p>
            <a:pPr>
              <a:lnSpc>
                <a:spcPct val="150000"/>
              </a:lnSpc>
            </a:pPr>
            <a:r>
              <a:rPr lang="en-US" altLang="zh-TW" sz="1050" dirty="0">
                <a:solidFill>
                  <a:schemeClr val="accent2">
                    <a:lumMod val="75000"/>
                  </a:schemeClr>
                </a:solidFill>
                <a:latin typeface="jf金萱那提2.0 七分糖" panose="020B0800000000000000" pitchFamily="34" charset="-120"/>
                <a:ea typeface="jf金萱那提2.0 七分糖" panose="020B0800000000000000" pitchFamily="34" charset="-120"/>
              </a:rPr>
              <a:t>Group 1</a:t>
            </a:r>
            <a:endParaRPr lang="zh-TW" altLang="en-US" sz="1050" dirty="0">
              <a:solidFill>
                <a:schemeClr val="accent2">
                  <a:lumMod val="75000"/>
                </a:schemeClr>
              </a:solidFill>
              <a:latin typeface="jf金萱那提2.0 七分糖" panose="020B0800000000000000" pitchFamily="34" charset="-120"/>
              <a:ea typeface="jf金萱那提2.0 七分糖" panose="020B0800000000000000" pitchFamily="34" charset="-120"/>
            </a:endParaRPr>
          </a:p>
        </p:txBody>
      </p:sp>
    </p:spTree>
  </p:cSld>
  <p:clrMapOvr>
    <a:masterClrMapping/>
  </p:clrMapOvr>
  <mc:AlternateContent xmlns:mc="http://schemas.openxmlformats.org/markup-compatibility/2006" xmlns:p14="http://schemas.microsoft.com/office/powerpoint/2010/main">
    <mc:Choice Requires="p14">
      <p:transition spd="slow" p14:dur="2000" advTm="9112"/>
    </mc:Choice>
    <mc:Fallback xmlns="">
      <p:transition spd="slow" advTm="911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94"/>
        <p:cNvGrpSpPr/>
        <p:nvPr/>
      </p:nvGrpSpPr>
      <p:grpSpPr>
        <a:xfrm>
          <a:off x="0" y="0"/>
          <a:ext cx="0" cy="0"/>
          <a:chOff x="0" y="0"/>
          <a:chExt cx="0" cy="0"/>
        </a:xfrm>
      </p:grpSpPr>
      <p:sp>
        <p:nvSpPr>
          <p:cNvPr id="18" name="橢圓 17">
            <a:extLst>
              <a:ext uri="{FF2B5EF4-FFF2-40B4-BE49-F238E27FC236}">
                <a16:creationId xmlns:a16="http://schemas.microsoft.com/office/drawing/2014/main" id="{C3E8B36A-BE2D-4BBC-A6FE-72D2647B2D4F}"/>
              </a:ext>
            </a:extLst>
          </p:cNvPr>
          <p:cNvSpPr/>
          <p:nvPr/>
        </p:nvSpPr>
        <p:spPr>
          <a:xfrm>
            <a:off x="712381" y="2089784"/>
            <a:ext cx="658391" cy="65839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形 12">
            <a:extLst>
              <a:ext uri="{FF2B5EF4-FFF2-40B4-BE49-F238E27FC236}">
                <a16:creationId xmlns:a16="http://schemas.microsoft.com/office/drawing/2014/main" id="{40891795-BCC2-4174-8E33-B5B2CDCE49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34" y="1767841"/>
            <a:ext cx="803909" cy="803909"/>
          </a:xfrm>
          <a:prstGeom prst="rect">
            <a:avLst/>
          </a:prstGeom>
        </p:spPr>
      </p:pic>
      <p:sp>
        <p:nvSpPr>
          <p:cNvPr id="21" name="Google Shape;3457;p38">
            <a:extLst>
              <a:ext uri="{FF2B5EF4-FFF2-40B4-BE49-F238E27FC236}">
                <a16:creationId xmlns:a16="http://schemas.microsoft.com/office/drawing/2014/main" id="{58D935A5-4BF1-4C4D-BA8F-0D88F8AB4CAA}"/>
              </a:ext>
            </a:extLst>
          </p:cNvPr>
          <p:cNvSpPr txBox="1">
            <a:spLocks/>
          </p:cNvSpPr>
          <p:nvPr/>
        </p:nvSpPr>
        <p:spPr>
          <a:xfrm>
            <a:off x="431800" y="2893693"/>
            <a:ext cx="2164224"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zh-TW" altLang="en-US" sz="2400" dirty="0">
                <a:solidFill>
                  <a:schemeClr val="tx1">
                    <a:lumMod val="65000"/>
                    <a:lumOff val="35000"/>
                  </a:schemeClr>
                </a:solidFill>
                <a:latin typeface="微軟正黑體" panose="020B0604030504040204" pitchFamily="34" charset="-120"/>
                <a:ea typeface="微軟正黑體" panose="020B0604030504040204" pitchFamily="34" charset="-120"/>
              </a:rPr>
              <a:t>問卷資料</a:t>
            </a:r>
          </a:p>
        </p:txBody>
      </p:sp>
      <p:sp>
        <p:nvSpPr>
          <p:cNvPr id="10" name="橢圓 9">
            <a:extLst>
              <a:ext uri="{FF2B5EF4-FFF2-40B4-BE49-F238E27FC236}">
                <a16:creationId xmlns:a16="http://schemas.microsoft.com/office/drawing/2014/main" id="{46CFFBD0-27F1-476D-8BCE-75A4D2908E89}"/>
              </a:ext>
            </a:extLst>
          </p:cNvPr>
          <p:cNvSpPr/>
          <p:nvPr/>
        </p:nvSpPr>
        <p:spPr>
          <a:xfrm>
            <a:off x="850974" y="4455751"/>
            <a:ext cx="260673" cy="260673"/>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形 13">
            <a:extLst>
              <a:ext uri="{FF2B5EF4-FFF2-40B4-BE49-F238E27FC236}">
                <a16:creationId xmlns:a16="http://schemas.microsoft.com/office/drawing/2014/main" id="{373C207A-A53B-4F58-9E30-7589EDEAD6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009" y="4296607"/>
            <a:ext cx="318287" cy="318287"/>
          </a:xfrm>
          <a:prstGeom prst="rect">
            <a:avLst/>
          </a:prstGeom>
        </p:spPr>
      </p:pic>
      <p:sp>
        <p:nvSpPr>
          <p:cNvPr id="15" name="Google Shape;3457;p38">
            <a:extLst>
              <a:ext uri="{FF2B5EF4-FFF2-40B4-BE49-F238E27FC236}">
                <a16:creationId xmlns:a16="http://schemas.microsoft.com/office/drawing/2014/main" id="{E463A261-65A8-483C-92D5-80B8F02D3414}"/>
              </a:ext>
            </a:extLst>
          </p:cNvPr>
          <p:cNvSpPr txBox="1">
            <a:spLocks/>
          </p:cNvSpPr>
          <p:nvPr/>
        </p:nvSpPr>
        <p:spPr>
          <a:xfrm>
            <a:off x="650312" y="4614050"/>
            <a:ext cx="863600"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zh-TW" altLang="en-US" sz="1050" dirty="0">
                <a:solidFill>
                  <a:schemeClr val="tx1">
                    <a:lumMod val="75000"/>
                    <a:lumOff val="25000"/>
                  </a:schemeClr>
                </a:solidFill>
                <a:latin typeface="微軟正黑體" panose="020B0604030504040204" pitchFamily="34" charset="-120"/>
                <a:ea typeface="微軟正黑體" panose="020B0604030504040204" pitchFamily="34" charset="-120"/>
              </a:rPr>
              <a:t>人工蒐集</a:t>
            </a:r>
          </a:p>
        </p:txBody>
      </p:sp>
      <p:graphicFrame>
        <p:nvGraphicFramePr>
          <p:cNvPr id="2" name="表格 1">
            <a:extLst>
              <a:ext uri="{FF2B5EF4-FFF2-40B4-BE49-F238E27FC236}">
                <a16:creationId xmlns:a16="http://schemas.microsoft.com/office/drawing/2014/main" id="{42313849-1BF6-44A6-B7D1-F000FA14D86B}"/>
              </a:ext>
            </a:extLst>
          </p:cNvPr>
          <p:cNvGraphicFramePr>
            <a:graphicFrameLocks noGrp="1"/>
          </p:cNvGraphicFramePr>
          <p:nvPr>
            <p:extLst>
              <p:ext uri="{D42A27DB-BD31-4B8C-83A1-F6EECF244321}">
                <p14:modId xmlns:p14="http://schemas.microsoft.com/office/powerpoint/2010/main" val="271060876"/>
              </p:ext>
            </p:extLst>
          </p:nvPr>
        </p:nvGraphicFramePr>
        <p:xfrm>
          <a:off x="2164224" y="812801"/>
          <a:ext cx="6366317" cy="955040"/>
        </p:xfrm>
        <a:graphic>
          <a:graphicData uri="http://schemas.openxmlformats.org/drawingml/2006/table">
            <a:tbl>
              <a:tblPr firstRow="1" firstCol="1" bandRow="1">
                <a:tableStyleId>{94DB7040-7491-46AD-A26E-E81954CE2C70}</a:tableStyleId>
              </a:tblPr>
              <a:tblGrid>
                <a:gridCol w="671670">
                  <a:extLst>
                    <a:ext uri="{9D8B030D-6E8A-4147-A177-3AD203B41FA5}">
                      <a16:colId xmlns:a16="http://schemas.microsoft.com/office/drawing/2014/main" val="1985295611"/>
                    </a:ext>
                  </a:extLst>
                </a:gridCol>
                <a:gridCol w="1456386">
                  <a:extLst>
                    <a:ext uri="{9D8B030D-6E8A-4147-A177-3AD203B41FA5}">
                      <a16:colId xmlns:a16="http://schemas.microsoft.com/office/drawing/2014/main" val="3895655398"/>
                    </a:ext>
                  </a:extLst>
                </a:gridCol>
                <a:gridCol w="572506">
                  <a:extLst>
                    <a:ext uri="{9D8B030D-6E8A-4147-A177-3AD203B41FA5}">
                      <a16:colId xmlns:a16="http://schemas.microsoft.com/office/drawing/2014/main" val="196610606"/>
                    </a:ext>
                  </a:extLst>
                </a:gridCol>
                <a:gridCol w="513007">
                  <a:extLst>
                    <a:ext uri="{9D8B030D-6E8A-4147-A177-3AD203B41FA5}">
                      <a16:colId xmlns:a16="http://schemas.microsoft.com/office/drawing/2014/main" val="2043700180"/>
                    </a:ext>
                  </a:extLst>
                </a:gridCol>
                <a:gridCol w="513007">
                  <a:extLst>
                    <a:ext uri="{9D8B030D-6E8A-4147-A177-3AD203B41FA5}">
                      <a16:colId xmlns:a16="http://schemas.microsoft.com/office/drawing/2014/main" val="3201302638"/>
                    </a:ext>
                  </a:extLst>
                </a:gridCol>
                <a:gridCol w="513007">
                  <a:extLst>
                    <a:ext uri="{9D8B030D-6E8A-4147-A177-3AD203B41FA5}">
                      <a16:colId xmlns:a16="http://schemas.microsoft.com/office/drawing/2014/main" val="3319187102"/>
                    </a:ext>
                  </a:extLst>
                </a:gridCol>
                <a:gridCol w="671009">
                  <a:extLst>
                    <a:ext uri="{9D8B030D-6E8A-4147-A177-3AD203B41FA5}">
                      <a16:colId xmlns:a16="http://schemas.microsoft.com/office/drawing/2014/main" val="1741835896"/>
                    </a:ext>
                  </a:extLst>
                </a:gridCol>
                <a:gridCol w="1455725">
                  <a:extLst>
                    <a:ext uri="{9D8B030D-6E8A-4147-A177-3AD203B41FA5}">
                      <a16:colId xmlns:a16="http://schemas.microsoft.com/office/drawing/2014/main" val="1204461819"/>
                    </a:ext>
                  </a:extLst>
                </a:gridCol>
              </a:tblGrid>
              <a:tr h="193675">
                <a:tc>
                  <a:txBody>
                    <a:bodyPr/>
                    <a:lstStyle/>
                    <a:p>
                      <a:pPr algn="ctr">
                        <a:spcAft>
                          <a:spcPts val="0"/>
                        </a:spcAft>
                      </a:pPr>
                      <a:r>
                        <a:rPr lang="zh-TW" sz="900" b="1" dirty="0">
                          <a:ln>
                            <a:noFill/>
                          </a:ln>
                          <a:effectLst/>
                        </a:rPr>
                        <a:t>食品飲料</a:t>
                      </a:r>
                      <a:endParaRPr lang="zh-TW" sz="900" b="1" dirty="0">
                        <a:ln>
                          <a:noFill/>
                        </a:ln>
                        <a:solidFill>
                          <a:srgbClr val="000000"/>
                        </a:solidFill>
                        <a:effectLst/>
                        <a:latin typeface="PingFang TC Semibold"/>
                        <a:cs typeface="PingFang TC Semibold"/>
                      </a:endParaRPr>
                    </a:p>
                  </a:txBody>
                  <a:tcPr marL="50800" marR="50800" marT="50800" marB="50800" anchor="ctr"/>
                </a:tc>
                <a:tc>
                  <a:txBody>
                    <a:bodyPr/>
                    <a:lstStyle/>
                    <a:p>
                      <a:pPr algn="ctr">
                        <a:spcAft>
                          <a:spcPts val="0"/>
                        </a:spcAft>
                      </a:pPr>
                      <a:r>
                        <a:rPr lang="zh-TW" sz="900" b="1" dirty="0">
                          <a:ln>
                            <a:noFill/>
                          </a:ln>
                          <a:effectLst/>
                        </a:rPr>
                        <a:t>優惠券</a:t>
                      </a:r>
                      <a:r>
                        <a:rPr lang="en-US" sz="900" b="1" dirty="0">
                          <a:ln>
                            <a:noFill/>
                          </a:ln>
                          <a:effectLst/>
                        </a:rPr>
                        <a:t>\</a:t>
                      </a:r>
                      <a:r>
                        <a:rPr lang="zh-TW" sz="900" b="1" dirty="0">
                          <a:ln>
                            <a:noFill/>
                          </a:ln>
                          <a:effectLst/>
                        </a:rPr>
                        <a:t>禮品卡</a:t>
                      </a:r>
                      <a:r>
                        <a:rPr lang="en-US" sz="900" b="1" dirty="0">
                          <a:ln>
                            <a:noFill/>
                          </a:ln>
                          <a:effectLst/>
                        </a:rPr>
                        <a:t>\</a:t>
                      </a:r>
                      <a:r>
                        <a:rPr lang="zh-TW" sz="900" b="1" dirty="0">
                          <a:ln>
                            <a:noFill/>
                          </a:ln>
                          <a:effectLst/>
                        </a:rPr>
                        <a:t>票券</a:t>
                      </a:r>
                      <a:endParaRPr lang="zh-TW" sz="900" b="1" dirty="0">
                        <a:ln>
                          <a:noFill/>
                        </a:ln>
                        <a:solidFill>
                          <a:srgbClr val="000000"/>
                        </a:solidFill>
                        <a:effectLst/>
                        <a:latin typeface="PingFang TC Semibold"/>
                        <a:cs typeface="PingFang TC Semibold"/>
                      </a:endParaRPr>
                    </a:p>
                  </a:txBody>
                  <a:tcPr marL="50800" marR="50800" marT="50800" marB="50800" anchor="ctr"/>
                </a:tc>
                <a:tc>
                  <a:txBody>
                    <a:bodyPr/>
                    <a:lstStyle/>
                    <a:p>
                      <a:pPr algn="ctr">
                        <a:spcAft>
                          <a:spcPts val="0"/>
                        </a:spcAft>
                      </a:pPr>
                      <a:r>
                        <a:rPr lang="zh-TW" sz="900" b="1">
                          <a:ln>
                            <a:noFill/>
                          </a:ln>
                          <a:effectLst/>
                        </a:rPr>
                        <a:t>文創品</a:t>
                      </a:r>
                      <a:endParaRPr lang="zh-TW" sz="900" b="1">
                        <a:ln>
                          <a:noFill/>
                        </a:ln>
                        <a:solidFill>
                          <a:srgbClr val="000000"/>
                        </a:solidFill>
                        <a:effectLst/>
                        <a:latin typeface="PingFang TC Semibold"/>
                        <a:cs typeface="PingFang TC Semibold"/>
                      </a:endParaRPr>
                    </a:p>
                  </a:txBody>
                  <a:tcPr marL="50800" marR="50800" marT="50800" marB="50800" anchor="ctr"/>
                </a:tc>
                <a:tc>
                  <a:txBody>
                    <a:bodyPr/>
                    <a:lstStyle/>
                    <a:p>
                      <a:pPr algn="ctr">
                        <a:spcAft>
                          <a:spcPts val="0"/>
                        </a:spcAft>
                      </a:pPr>
                      <a:r>
                        <a:rPr lang="zh-TW" sz="900" b="1">
                          <a:ln>
                            <a:noFill/>
                          </a:ln>
                          <a:effectLst/>
                        </a:rPr>
                        <a:t>衣服</a:t>
                      </a:r>
                      <a:endParaRPr lang="zh-TW" sz="900" b="1">
                        <a:ln>
                          <a:noFill/>
                        </a:ln>
                        <a:solidFill>
                          <a:srgbClr val="000000"/>
                        </a:solidFill>
                        <a:effectLst/>
                        <a:latin typeface="PingFang TC Semibold"/>
                        <a:cs typeface="PingFang TC Semibold"/>
                      </a:endParaRPr>
                    </a:p>
                  </a:txBody>
                  <a:tcPr marL="50800" marR="50800" marT="50800" marB="50800" anchor="ctr"/>
                </a:tc>
                <a:tc>
                  <a:txBody>
                    <a:bodyPr/>
                    <a:lstStyle/>
                    <a:p>
                      <a:pPr algn="ctr">
                        <a:spcAft>
                          <a:spcPts val="0"/>
                        </a:spcAft>
                      </a:pPr>
                      <a:r>
                        <a:rPr lang="zh-TW" sz="900" b="1">
                          <a:ln>
                            <a:noFill/>
                          </a:ln>
                          <a:effectLst/>
                        </a:rPr>
                        <a:t>書籍</a:t>
                      </a:r>
                      <a:endParaRPr lang="zh-TW" sz="900" b="1">
                        <a:ln>
                          <a:noFill/>
                        </a:ln>
                        <a:solidFill>
                          <a:srgbClr val="000000"/>
                        </a:solidFill>
                        <a:effectLst/>
                        <a:latin typeface="PingFang TC Semibold"/>
                        <a:cs typeface="PingFang TC Semibold"/>
                      </a:endParaRPr>
                    </a:p>
                  </a:txBody>
                  <a:tcPr marL="50800" marR="50800" marT="50800" marB="50800" anchor="ctr"/>
                </a:tc>
                <a:tc>
                  <a:txBody>
                    <a:bodyPr/>
                    <a:lstStyle/>
                    <a:p>
                      <a:pPr algn="ctr">
                        <a:spcAft>
                          <a:spcPts val="0"/>
                        </a:spcAft>
                      </a:pPr>
                      <a:r>
                        <a:rPr lang="zh-TW" sz="900" b="1">
                          <a:ln>
                            <a:noFill/>
                          </a:ln>
                          <a:effectLst/>
                        </a:rPr>
                        <a:t>彩妝</a:t>
                      </a:r>
                      <a:endParaRPr lang="zh-TW" sz="900" b="1">
                        <a:ln>
                          <a:noFill/>
                        </a:ln>
                        <a:solidFill>
                          <a:srgbClr val="000000"/>
                        </a:solidFill>
                        <a:effectLst/>
                        <a:latin typeface="PingFang TC Semibold"/>
                        <a:cs typeface="PingFang TC Semibold"/>
                      </a:endParaRPr>
                    </a:p>
                  </a:txBody>
                  <a:tcPr marL="50800" marR="50800" marT="50800" marB="50800" anchor="ctr"/>
                </a:tc>
                <a:tc>
                  <a:txBody>
                    <a:bodyPr/>
                    <a:lstStyle/>
                    <a:p>
                      <a:pPr algn="ctr">
                        <a:spcAft>
                          <a:spcPts val="0"/>
                        </a:spcAft>
                      </a:pPr>
                      <a:r>
                        <a:rPr lang="zh-TW" sz="900" b="1" dirty="0">
                          <a:ln>
                            <a:noFill/>
                          </a:ln>
                          <a:effectLst/>
                        </a:rPr>
                        <a:t>電子產品</a:t>
                      </a:r>
                      <a:endParaRPr lang="zh-TW" sz="900" b="1" dirty="0">
                        <a:ln>
                          <a:noFill/>
                        </a:ln>
                        <a:solidFill>
                          <a:srgbClr val="000000"/>
                        </a:solidFill>
                        <a:effectLst/>
                        <a:latin typeface="PingFang TC Semibold"/>
                        <a:cs typeface="PingFang TC Semibold"/>
                      </a:endParaRPr>
                    </a:p>
                  </a:txBody>
                  <a:tcPr marL="50800" marR="50800" marT="50800" marB="50800" anchor="ctr"/>
                </a:tc>
                <a:tc>
                  <a:txBody>
                    <a:bodyPr/>
                    <a:lstStyle/>
                    <a:p>
                      <a:pPr algn="ctr">
                        <a:spcAft>
                          <a:spcPts val="0"/>
                        </a:spcAft>
                      </a:pPr>
                      <a:r>
                        <a:rPr lang="zh-TW" sz="900" b="1" dirty="0">
                          <a:ln>
                            <a:noFill/>
                          </a:ln>
                          <a:effectLst/>
                        </a:rPr>
                        <a:t>抱枕、娃娃、療癒小物</a:t>
                      </a:r>
                      <a:endParaRPr lang="zh-TW" sz="900" b="1" dirty="0">
                        <a:ln>
                          <a:noFill/>
                        </a:ln>
                        <a:solidFill>
                          <a:srgbClr val="000000"/>
                        </a:solidFill>
                        <a:effectLst/>
                        <a:latin typeface="PingFang TC Semibold"/>
                        <a:cs typeface="PingFang TC Semibold"/>
                      </a:endParaRPr>
                    </a:p>
                  </a:txBody>
                  <a:tcPr marL="50800" marR="50800" marT="50800" marB="50800" anchor="ctr"/>
                </a:tc>
                <a:extLst>
                  <a:ext uri="{0D108BD9-81ED-4DB2-BD59-A6C34878D82A}">
                    <a16:rowId xmlns:a16="http://schemas.microsoft.com/office/drawing/2014/main" val="4064515271"/>
                  </a:ext>
                </a:extLst>
              </a:tr>
              <a:tr h="193675">
                <a:tc>
                  <a:txBody>
                    <a:bodyPr/>
                    <a:lstStyle/>
                    <a:p>
                      <a:pPr algn="ctr">
                        <a:spcAft>
                          <a:spcPts val="0"/>
                        </a:spcAft>
                      </a:pPr>
                      <a:r>
                        <a:rPr lang="en-US" sz="900">
                          <a:ln>
                            <a:noFill/>
                          </a:ln>
                          <a:effectLst/>
                        </a:rPr>
                        <a:t>8</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dirty="0">
                          <a:ln>
                            <a:noFill/>
                          </a:ln>
                          <a:effectLst/>
                        </a:rPr>
                        <a:t>6</a:t>
                      </a:r>
                      <a:endParaRPr lang="zh-TW" sz="900" dirty="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6</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8</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5</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1</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8</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dirty="0">
                          <a:ln>
                            <a:noFill/>
                          </a:ln>
                          <a:effectLst/>
                        </a:rPr>
                        <a:t>8</a:t>
                      </a:r>
                      <a:endParaRPr lang="zh-TW" sz="900" dirty="0">
                        <a:ln>
                          <a:noFill/>
                        </a:ln>
                        <a:solidFill>
                          <a:srgbClr val="000000"/>
                        </a:solidFill>
                        <a:effectLst/>
                        <a:latin typeface="PingFang TC Regular"/>
                        <a:cs typeface="PingFang TC Regular"/>
                      </a:endParaRPr>
                    </a:p>
                  </a:txBody>
                  <a:tcPr marL="50800" marR="50800" marT="50800" marB="50800" anchor="ctr"/>
                </a:tc>
                <a:extLst>
                  <a:ext uri="{0D108BD9-81ED-4DB2-BD59-A6C34878D82A}">
                    <a16:rowId xmlns:a16="http://schemas.microsoft.com/office/drawing/2014/main" val="318218482"/>
                  </a:ext>
                </a:extLst>
              </a:tr>
              <a:tr h="191135">
                <a:tc>
                  <a:txBody>
                    <a:bodyPr/>
                    <a:lstStyle/>
                    <a:p>
                      <a:pPr algn="ctr">
                        <a:spcAft>
                          <a:spcPts val="0"/>
                        </a:spcAft>
                      </a:pPr>
                      <a:r>
                        <a:rPr lang="en-US" sz="900">
                          <a:ln>
                            <a:noFill/>
                          </a:ln>
                          <a:effectLst/>
                        </a:rPr>
                        <a:t>7</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5</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6</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4</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6</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dirty="0">
                          <a:ln>
                            <a:noFill/>
                          </a:ln>
                          <a:effectLst/>
                        </a:rPr>
                        <a:t>1</a:t>
                      </a:r>
                      <a:endParaRPr lang="zh-TW" sz="900" dirty="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10</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4</a:t>
                      </a:r>
                      <a:endParaRPr lang="zh-TW" sz="900">
                        <a:ln>
                          <a:noFill/>
                        </a:ln>
                        <a:solidFill>
                          <a:srgbClr val="000000"/>
                        </a:solidFill>
                        <a:effectLst/>
                        <a:latin typeface="PingFang TC Regular"/>
                        <a:cs typeface="PingFang TC Regular"/>
                      </a:endParaRPr>
                    </a:p>
                  </a:txBody>
                  <a:tcPr marL="50800" marR="50800" marT="50800" marB="50800" anchor="ctr"/>
                </a:tc>
                <a:extLst>
                  <a:ext uri="{0D108BD9-81ED-4DB2-BD59-A6C34878D82A}">
                    <a16:rowId xmlns:a16="http://schemas.microsoft.com/office/drawing/2014/main" val="3962719280"/>
                  </a:ext>
                </a:extLst>
              </a:tr>
              <a:tr h="191135">
                <a:tc>
                  <a:txBody>
                    <a:bodyPr/>
                    <a:lstStyle/>
                    <a:p>
                      <a:pPr algn="ctr">
                        <a:spcAft>
                          <a:spcPts val="0"/>
                        </a:spcAft>
                      </a:pPr>
                      <a:r>
                        <a:rPr lang="en-US" sz="900">
                          <a:ln>
                            <a:noFill/>
                          </a:ln>
                          <a:effectLst/>
                        </a:rPr>
                        <a:t>6</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1</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5</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6</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6</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6</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7</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dirty="0">
                          <a:ln>
                            <a:noFill/>
                          </a:ln>
                          <a:effectLst/>
                        </a:rPr>
                        <a:t>1</a:t>
                      </a:r>
                      <a:endParaRPr lang="zh-TW" sz="900" dirty="0">
                        <a:ln>
                          <a:noFill/>
                        </a:ln>
                        <a:solidFill>
                          <a:srgbClr val="000000"/>
                        </a:solidFill>
                        <a:effectLst/>
                        <a:latin typeface="PingFang TC Regular"/>
                        <a:cs typeface="PingFang TC Regular"/>
                      </a:endParaRPr>
                    </a:p>
                  </a:txBody>
                  <a:tcPr marL="50800" marR="50800" marT="50800" marB="50800" anchor="ctr"/>
                </a:tc>
                <a:extLst>
                  <a:ext uri="{0D108BD9-81ED-4DB2-BD59-A6C34878D82A}">
                    <a16:rowId xmlns:a16="http://schemas.microsoft.com/office/drawing/2014/main" val="4212250186"/>
                  </a:ext>
                </a:extLst>
              </a:tr>
            </a:tbl>
          </a:graphicData>
        </a:graphic>
      </p:graphicFrame>
      <p:graphicFrame>
        <p:nvGraphicFramePr>
          <p:cNvPr id="3" name="表格 2">
            <a:extLst>
              <a:ext uri="{FF2B5EF4-FFF2-40B4-BE49-F238E27FC236}">
                <a16:creationId xmlns:a16="http://schemas.microsoft.com/office/drawing/2014/main" id="{3321E171-8DD4-4BBB-AE2D-8B64355500CF}"/>
              </a:ext>
            </a:extLst>
          </p:cNvPr>
          <p:cNvGraphicFramePr>
            <a:graphicFrameLocks noGrp="1"/>
          </p:cNvGraphicFramePr>
          <p:nvPr>
            <p:extLst>
              <p:ext uri="{D42A27DB-BD31-4B8C-83A1-F6EECF244321}">
                <p14:modId xmlns:p14="http://schemas.microsoft.com/office/powerpoint/2010/main" val="1125281036"/>
              </p:ext>
            </p:extLst>
          </p:nvPr>
        </p:nvGraphicFramePr>
        <p:xfrm>
          <a:off x="2164224" y="2127514"/>
          <a:ext cx="4892040" cy="955040"/>
        </p:xfrm>
        <a:graphic>
          <a:graphicData uri="http://schemas.openxmlformats.org/drawingml/2006/table">
            <a:tbl>
              <a:tblPr firstRow="1" firstCol="1" bandRow="1">
                <a:tableStyleId>{94DB7040-7491-46AD-A26E-E81954CE2C70}</a:tableStyleId>
              </a:tblPr>
              <a:tblGrid>
                <a:gridCol w="1630680">
                  <a:extLst>
                    <a:ext uri="{9D8B030D-6E8A-4147-A177-3AD203B41FA5}">
                      <a16:colId xmlns:a16="http://schemas.microsoft.com/office/drawing/2014/main" val="3019961124"/>
                    </a:ext>
                  </a:extLst>
                </a:gridCol>
                <a:gridCol w="1630680">
                  <a:extLst>
                    <a:ext uri="{9D8B030D-6E8A-4147-A177-3AD203B41FA5}">
                      <a16:colId xmlns:a16="http://schemas.microsoft.com/office/drawing/2014/main" val="2304676812"/>
                    </a:ext>
                  </a:extLst>
                </a:gridCol>
                <a:gridCol w="1630680">
                  <a:extLst>
                    <a:ext uri="{9D8B030D-6E8A-4147-A177-3AD203B41FA5}">
                      <a16:colId xmlns:a16="http://schemas.microsoft.com/office/drawing/2014/main" val="2323854002"/>
                    </a:ext>
                  </a:extLst>
                </a:gridCol>
              </a:tblGrid>
              <a:tr h="193675">
                <a:tc>
                  <a:txBody>
                    <a:bodyPr/>
                    <a:lstStyle/>
                    <a:p>
                      <a:pPr algn="ctr">
                        <a:spcAft>
                          <a:spcPts val="0"/>
                        </a:spcAft>
                      </a:pPr>
                      <a:r>
                        <a:rPr lang="en-US" sz="900" b="1" dirty="0">
                          <a:ln>
                            <a:noFill/>
                          </a:ln>
                          <a:effectLst/>
                        </a:rPr>
                        <a:t>1 to 3</a:t>
                      </a:r>
                      <a:endParaRPr lang="zh-TW" sz="900" b="1" dirty="0">
                        <a:ln>
                          <a:noFill/>
                        </a:ln>
                        <a:solidFill>
                          <a:srgbClr val="000000"/>
                        </a:solidFill>
                        <a:effectLst/>
                        <a:latin typeface="PingFang TC Semibold"/>
                        <a:cs typeface="PingFang TC Semibold"/>
                      </a:endParaRPr>
                    </a:p>
                  </a:txBody>
                  <a:tcPr marL="50800" marR="50800" marT="50800" marB="50800" anchor="ctr"/>
                </a:tc>
                <a:tc>
                  <a:txBody>
                    <a:bodyPr/>
                    <a:lstStyle/>
                    <a:p>
                      <a:pPr algn="ctr">
                        <a:spcAft>
                          <a:spcPts val="0"/>
                        </a:spcAft>
                      </a:pPr>
                      <a:r>
                        <a:rPr lang="en-US" sz="900" b="1" dirty="0">
                          <a:ln>
                            <a:noFill/>
                          </a:ln>
                          <a:effectLst/>
                        </a:rPr>
                        <a:t>3 to 5</a:t>
                      </a:r>
                      <a:endParaRPr lang="zh-TW" sz="900" b="1" dirty="0">
                        <a:ln>
                          <a:noFill/>
                        </a:ln>
                        <a:solidFill>
                          <a:srgbClr val="000000"/>
                        </a:solidFill>
                        <a:effectLst/>
                        <a:latin typeface="PingFang TC Semibold"/>
                        <a:cs typeface="PingFang TC Semibold"/>
                      </a:endParaRPr>
                    </a:p>
                  </a:txBody>
                  <a:tcPr marL="50800" marR="50800" marT="50800" marB="50800" anchor="ctr"/>
                </a:tc>
                <a:tc>
                  <a:txBody>
                    <a:bodyPr/>
                    <a:lstStyle/>
                    <a:p>
                      <a:pPr algn="ctr">
                        <a:spcAft>
                          <a:spcPts val="0"/>
                        </a:spcAft>
                      </a:pPr>
                      <a:r>
                        <a:rPr lang="en-US" sz="900" b="1" dirty="0">
                          <a:ln>
                            <a:noFill/>
                          </a:ln>
                          <a:effectLst/>
                        </a:rPr>
                        <a:t>more than 5</a:t>
                      </a:r>
                      <a:endParaRPr lang="zh-TW" sz="900" b="1" dirty="0">
                        <a:ln>
                          <a:noFill/>
                        </a:ln>
                        <a:solidFill>
                          <a:srgbClr val="000000"/>
                        </a:solidFill>
                        <a:effectLst/>
                        <a:latin typeface="PingFang TC Semibold"/>
                        <a:cs typeface="PingFang TC Semibold"/>
                      </a:endParaRPr>
                    </a:p>
                  </a:txBody>
                  <a:tcPr marL="50800" marR="50800" marT="50800" marB="50800" anchor="ctr"/>
                </a:tc>
                <a:extLst>
                  <a:ext uri="{0D108BD9-81ED-4DB2-BD59-A6C34878D82A}">
                    <a16:rowId xmlns:a16="http://schemas.microsoft.com/office/drawing/2014/main" val="2519720302"/>
                  </a:ext>
                </a:extLst>
              </a:tr>
              <a:tr h="193675">
                <a:tc>
                  <a:txBody>
                    <a:bodyPr/>
                    <a:lstStyle/>
                    <a:p>
                      <a:pPr algn="ctr">
                        <a:spcAft>
                          <a:spcPts val="0"/>
                        </a:spcAft>
                      </a:pPr>
                      <a:r>
                        <a:rPr lang="en-US" sz="900" dirty="0">
                          <a:ln>
                            <a:noFill/>
                          </a:ln>
                          <a:effectLst/>
                        </a:rPr>
                        <a:t>9</a:t>
                      </a:r>
                      <a:endParaRPr lang="zh-TW" sz="900" dirty="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dirty="0">
                          <a:ln>
                            <a:noFill/>
                          </a:ln>
                          <a:effectLst/>
                        </a:rPr>
                        <a:t>9</a:t>
                      </a:r>
                      <a:endParaRPr lang="zh-TW" sz="900" dirty="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10</a:t>
                      </a:r>
                      <a:endParaRPr lang="zh-TW" sz="900">
                        <a:ln>
                          <a:noFill/>
                        </a:ln>
                        <a:solidFill>
                          <a:srgbClr val="000000"/>
                        </a:solidFill>
                        <a:effectLst/>
                        <a:latin typeface="PingFang TC Regular"/>
                        <a:cs typeface="PingFang TC Regular"/>
                      </a:endParaRPr>
                    </a:p>
                  </a:txBody>
                  <a:tcPr marL="50800" marR="50800" marT="50800" marB="50800" anchor="ctr"/>
                </a:tc>
                <a:extLst>
                  <a:ext uri="{0D108BD9-81ED-4DB2-BD59-A6C34878D82A}">
                    <a16:rowId xmlns:a16="http://schemas.microsoft.com/office/drawing/2014/main" val="306984667"/>
                  </a:ext>
                </a:extLst>
              </a:tr>
              <a:tr h="191135">
                <a:tc>
                  <a:txBody>
                    <a:bodyPr/>
                    <a:lstStyle/>
                    <a:p>
                      <a:pPr algn="ctr">
                        <a:spcAft>
                          <a:spcPts val="0"/>
                        </a:spcAft>
                      </a:pPr>
                      <a:r>
                        <a:rPr lang="en-US" sz="900">
                          <a:ln>
                            <a:noFill/>
                          </a:ln>
                          <a:effectLst/>
                        </a:rPr>
                        <a:t>5</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6</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6</a:t>
                      </a:r>
                      <a:endParaRPr lang="zh-TW" sz="900">
                        <a:ln>
                          <a:noFill/>
                        </a:ln>
                        <a:solidFill>
                          <a:srgbClr val="000000"/>
                        </a:solidFill>
                        <a:effectLst/>
                        <a:latin typeface="PingFang TC Regular"/>
                        <a:cs typeface="PingFang TC Regular"/>
                      </a:endParaRPr>
                    </a:p>
                  </a:txBody>
                  <a:tcPr marL="50800" marR="50800" marT="50800" marB="50800" anchor="ctr"/>
                </a:tc>
                <a:extLst>
                  <a:ext uri="{0D108BD9-81ED-4DB2-BD59-A6C34878D82A}">
                    <a16:rowId xmlns:a16="http://schemas.microsoft.com/office/drawing/2014/main" val="838006742"/>
                  </a:ext>
                </a:extLst>
              </a:tr>
              <a:tr h="191135">
                <a:tc>
                  <a:txBody>
                    <a:bodyPr/>
                    <a:lstStyle/>
                    <a:p>
                      <a:pPr algn="ctr">
                        <a:spcAft>
                          <a:spcPts val="0"/>
                        </a:spcAft>
                      </a:pPr>
                      <a:r>
                        <a:rPr lang="en-US" sz="900">
                          <a:ln>
                            <a:noFill/>
                          </a:ln>
                          <a:effectLst/>
                        </a:rPr>
                        <a:t>3</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5</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dirty="0">
                          <a:ln>
                            <a:noFill/>
                          </a:ln>
                          <a:effectLst/>
                        </a:rPr>
                        <a:t>7</a:t>
                      </a:r>
                      <a:endParaRPr lang="zh-TW" sz="900" dirty="0">
                        <a:ln>
                          <a:noFill/>
                        </a:ln>
                        <a:solidFill>
                          <a:srgbClr val="000000"/>
                        </a:solidFill>
                        <a:effectLst/>
                        <a:latin typeface="PingFang TC Regular"/>
                        <a:cs typeface="PingFang TC Regular"/>
                      </a:endParaRPr>
                    </a:p>
                  </a:txBody>
                  <a:tcPr marL="50800" marR="50800" marT="50800" marB="50800" anchor="ctr"/>
                </a:tc>
                <a:extLst>
                  <a:ext uri="{0D108BD9-81ED-4DB2-BD59-A6C34878D82A}">
                    <a16:rowId xmlns:a16="http://schemas.microsoft.com/office/drawing/2014/main" val="2431874377"/>
                  </a:ext>
                </a:extLst>
              </a:tr>
            </a:tbl>
          </a:graphicData>
        </a:graphic>
      </p:graphicFrame>
      <p:graphicFrame>
        <p:nvGraphicFramePr>
          <p:cNvPr id="4" name="表格 3">
            <a:extLst>
              <a:ext uri="{FF2B5EF4-FFF2-40B4-BE49-F238E27FC236}">
                <a16:creationId xmlns:a16="http://schemas.microsoft.com/office/drawing/2014/main" id="{8F194D00-5E81-4086-9AE9-123817E6BBE4}"/>
              </a:ext>
            </a:extLst>
          </p:cNvPr>
          <p:cNvGraphicFramePr>
            <a:graphicFrameLocks noGrp="1"/>
          </p:cNvGraphicFramePr>
          <p:nvPr>
            <p:extLst>
              <p:ext uri="{D42A27DB-BD31-4B8C-83A1-F6EECF244321}">
                <p14:modId xmlns:p14="http://schemas.microsoft.com/office/powerpoint/2010/main" val="2971021092"/>
              </p:ext>
            </p:extLst>
          </p:nvPr>
        </p:nvGraphicFramePr>
        <p:xfrm>
          <a:off x="2164224" y="3472427"/>
          <a:ext cx="4892040" cy="955040"/>
        </p:xfrm>
        <a:graphic>
          <a:graphicData uri="http://schemas.openxmlformats.org/drawingml/2006/table">
            <a:tbl>
              <a:tblPr firstRow="1" firstCol="1" bandRow="1">
                <a:tableStyleId>{94DB7040-7491-46AD-A26E-E81954CE2C70}</a:tableStyleId>
              </a:tblPr>
              <a:tblGrid>
                <a:gridCol w="978408">
                  <a:extLst>
                    <a:ext uri="{9D8B030D-6E8A-4147-A177-3AD203B41FA5}">
                      <a16:colId xmlns:a16="http://schemas.microsoft.com/office/drawing/2014/main" val="3529247508"/>
                    </a:ext>
                  </a:extLst>
                </a:gridCol>
                <a:gridCol w="978408">
                  <a:extLst>
                    <a:ext uri="{9D8B030D-6E8A-4147-A177-3AD203B41FA5}">
                      <a16:colId xmlns:a16="http://schemas.microsoft.com/office/drawing/2014/main" val="783017511"/>
                    </a:ext>
                  </a:extLst>
                </a:gridCol>
                <a:gridCol w="978408">
                  <a:extLst>
                    <a:ext uri="{9D8B030D-6E8A-4147-A177-3AD203B41FA5}">
                      <a16:colId xmlns:a16="http://schemas.microsoft.com/office/drawing/2014/main" val="194661386"/>
                    </a:ext>
                  </a:extLst>
                </a:gridCol>
                <a:gridCol w="978408">
                  <a:extLst>
                    <a:ext uri="{9D8B030D-6E8A-4147-A177-3AD203B41FA5}">
                      <a16:colId xmlns:a16="http://schemas.microsoft.com/office/drawing/2014/main" val="3019327795"/>
                    </a:ext>
                  </a:extLst>
                </a:gridCol>
                <a:gridCol w="978408">
                  <a:extLst>
                    <a:ext uri="{9D8B030D-6E8A-4147-A177-3AD203B41FA5}">
                      <a16:colId xmlns:a16="http://schemas.microsoft.com/office/drawing/2014/main" val="2658480362"/>
                    </a:ext>
                  </a:extLst>
                </a:gridCol>
              </a:tblGrid>
              <a:tr h="193675">
                <a:tc>
                  <a:txBody>
                    <a:bodyPr/>
                    <a:lstStyle/>
                    <a:p>
                      <a:pPr algn="ctr">
                        <a:spcAft>
                          <a:spcPts val="0"/>
                        </a:spcAft>
                      </a:pPr>
                      <a:r>
                        <a:rPr lang="en-US" sz="900" b="1" dirty="0">
                          <a:ln>
                            <a:noFill/>
                          </a:ln>
                          <a:effectLst/>
                        </a:rPr>
                        <a:t>less than 100</a:t>
                      </a:r>
                      <a:endParaRPr lang="zh-TW" sz="900" b="1" dirty="0">
                        <a:ln>
                          <a:noFill/>
                        </a:ln>
                        <a:solidFill>
                          <a:srgbClr val="000000"/>
                        </a:solidFill>
                        <a:effectLst/>
                        <a:latin typeface="PingFang TC Semibold"/>
                        <a:cs typeface="PingFang TC Semibold"/>
                      </a:endParaRPr>
                    </a:p>
                  </a:txBody>
                  <a:tcPr marL="50800" marR="50800" marT="50800" marB="50800" anchor="ctr"/>
                </a:tc>
                <a:tc>
                  <a:txBody>
                    <a:bodyPr/>
                    <a:lstStyle/>
                    <a:p>
                      <a:pPr algn="ctr">
                        <a:spcAft>
                          <a:spcPts val="0"/>
                        </a:spcAft>
                      </a:pPr>
                      <a:r>
                        <a:rPr lang="en-US" sz="900" b="1">
                          <a:ln>
                            <a:noFill/>
                          </a:ln>
                          <a:effectLst/>
                        </a:rPr>
                        <a:t>100 to 400</a:t>
                      </a:r>
                      <a:endParaRPr lang="zh-TW" sz="900" b="1">
                        <a:ln>
                          <a:noFill/>
                        </a:ln>
                        <a:solidFill>
                          <a:srgbClr val="000000"/>
                        </a:solidFill>
                        <a:effectLst/>
                        <a:latin typeface="PingFang TC Semibold"/>
                        <a:cs typeface="PingFang TC Semibold"/>
                      </a:endParaRPr>
                    </a:p>
                  </a:txBody>
                  <a:tcPr marL="50800" marR="50800" marT="50800" marB="50800" anchor="ctr"/>
                </a:tc>
                <a:tc>
                  <a:txBody>
                    <a:bodyPr/>
                    <a:lstStyle/>
                    <a:p>
                      <a:pPr algn="ctr">
                        <a:spcAft>
                          <a:spcPts val="0"/>
                        </a:spcAft>
                      </a:pPr>
                      <a:r>
                        <a:rPr lang="en-US" sz="900" b="1">
                          <a:ln>
                            <a:noFill/>
                          </a:ln>
                          <a:effectLst/>
                        </a:rPr>
                        <a:t>400 to 600</a:t>
                      </a:r>
                      <a:endParaRPr lang="zh-TW" sz="900" b="1">
                        <a:ln>
                          <a:noFill/>
                        </a:ln>
                        <a:solidFill>
                          <a:srgbClr val="000000"/>
                        </a:solidFill>
                        <a:effectLst/>
                        <a:latin typeface="PingFang TC Semibold"/>
                        <a:cs typeface="PingFang TC Semibold"/>
                      </a:endParaRPr>
                    </a:p>
                  </a:txBody>
                  <a:tcPr marL="50800" marR="50800" marT="50800" marB="50800" anchor="ctr"/>
                </a:tc>
                <a:tc>
                  <a:txBody>
                    <a:bodyPr/>
                    <a:lstStyle/>
                    <a:p>
                      <a:pPr algn="ctr">
                        <a:spcAft>
                          <a:spcPts val="0"/>
                        </a:spcAft>
                      </a:pPr>
                      <a:r>
                        <a:rPr lang="en-US" sz="900" b="1">
                          <a:ln>
                            <a:noFill/>
                          </a:ln>
                          <a:effectLst/>
                        </a:rPr>
                        <a:t>600 to 800</a:t>
                      </a:r>
                      <a:endParaRPr lang="zh-TW" sz="900" b="1">
                        <a:ln>
                          <a:noFill/>
                        </a:ln>
                        <a:solidFill>
                          <a:srgbClr val="000000"/>
                        </a:solidFill>
                        <a:effectLst/>
                        <a:latin typeface="PingFang TC Semibold"/>
                        <a:cs typeface="PingFang TC Semibold"/>
                      </a:endParaRPr>
                    </a:p>
                  </a:txBody>
                  <a:tcPr marL="50800" marR="50800" marT="50800" marB="50800" anchor="ctr"/>
                </a:tc>
                <a:tc>
                  <a:txBody>
                    <a:bodyPr/>
                    <a:lstStyle/>
                    <a:p>
                      <a:pPr algn="ctr">
                        <a:spcAft>
                          <a:spcPts val="0"/>
                        </a:spcAft>
                      </a:pPr>
                      <a:r>
                        <a:rPr lang="en-US" sz="900" b="1" dirty="0">
                          <a:ln>
                            <a:noFill/>
                          </a:ln>
                          <a:effectLst/>
                        </a:rPr>
                        <a:t>more than 800</a:t>
                      </a:r>
                      <a:endParaRPr lang="zh-TW" sz="900" b="1" dirty="0">
                        <a:ln>
                          <a:noFill/>
                        </a:ln>
                        <a:solidFill>
                          <a:srgbClr val="000000"/>
                        </a:solidFill>
                        <a:effectLst/>
                        <a:latin typeface="PingFang TC Semibold"/>
                        <a:cs typeface="PingFang TC Semibold"/>
                      </a:endParaRPr>
                    </a:p>
                  </a:txBody>
                  <a:tcPr marL="50800" marR="50800" marT="50800" marB="50800" anchor="ctr"/>
                </a:tc>
                <a:extLst>
                  <a:ext uri="{0D108BD9-81ED-4DB2-BD59-A6C34878D82A}">
                    <a16:rowId xmlns:a16="http://schemas.microsoft.com/office/drawing/2014/main" val="3359535873"/>
                  </a:ext>
                </a:extLst>
              </a:tr>
              <a:tr h="193675">
                <a:tc>
                  <a:txBody>
                    <a:bodyPr/>
                    <a:lstStyle/>
                    <a:p>
                      <a:pPr algn="ctr">
                        <a:spcAft>
                          <a:spcPts val="0"/>
                        </a:spcAft>
                      </a:pPr>
                      <a:r>
                        <a:rPr lang="en-US" sz="900">
                          <a:ln>
                            <a:noFill/>
                          </a:ln>
                          <a:effectLst/>
                        </a:rPr>
                        <a:t>4</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6</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8</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9</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dirty="0">
                          <a:ln>
                            <a:noFill/>
                          </a:ln>
                          <a:effectLst/>
                        </a:rPr>
                        <a:t>10</a:t>
                      </a:r>
                      <a:endParaRPr lang="zh-TW" sz="900" dirty="0">
                        <a:ln>
                          <a:noFill/>
                        </a:ln>
                        <a:solidFill>
                          <a:srgbClr val="000000"/>
                        </a:solidFill>
                        <a:effectLst/>
                        <a:latin typeface="PingFang TC Regular"/>
                        <a:cs typeface="PingFang TC Regular"/>
                      </a:endParaRPr>
                    </a:p>
                  </a:txBody>
                  <a:tcPr marL="50800" marR="50800" marT="50800" marB="50800" anchor="ctr"/>
                </a:tc>
                <a:extLst>
                  <a:ext uri="{0D108BD9-81ED-4DB2-BD59-A6C34878D82A}">
                    <a16:rowId xmlns:a16="http://schemas.microsoft.com/office/drawing/2014/main" val="1138936676"/>
                  </a:ext>
                </a:extLst>
              </a:tr>
              <a:tr h="191135">
                <a:tc>
                  <a:txBody>
                    <a:bodyPr/>
                    <a:lstStyle/>
                    <a:p>
                      <a:pPr algn="ctr">
                        <a:spcAft>
                          <a:spcPts val="0"/>
                        </a:spcAft>
                      </a:pPr>
                      <a:r>
                        <a:rPr lang="en-US" sz="900">
                          <a:ln>
                            <a:noFill/>
                          </a:ln>
                          <a:effectLst/>
                        </a:rPr>
                        <a:t>8</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9</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dirty="0">
                          <a:ln>
                            <a:noFill/>
                          </a:ln>
                          <a:effectLst/>
                        </a:rPr>
                        <a:t>10</a:t>
                      </a:r>
                      <a:endParaRPr lang="zh-TW" sz="900" dirty="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10</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dirty="0">
                          <a:ln>
                            <a:noFill/>
                          </a:ln>
                          <a:effectLst/>
                        </a:rPr>
                        <a:t>10</a:t>
                      </a:r>
                      <a:endParaRPr lang="zh-TW" sz="900" dirty="0">
                        <a:ln>
                          <a:noFill/>
                        </a:ln>
                        <a:solidFill>
                          <a:srgbClr val="000000"/>
                        </a:solidFill>
                        <a:effectLst/>
                        <a:latin typeface="PingFang TC Regular"/>
                        <a:cs typeface="PingFang TC Regular"/>
                      </a:endParaRPr>
                    </a:p>
                  </a:txBody>
                  <a:tcPr marL="50800" marR="50800" marT="50800" marB="50800" anchor="ctr"/>
                </a:tc>
                <a:extLst>
                  <a:ext uri="{0D108BD9-81ED-4DB2-BD59-A6C34878D82A}">
                    <a16:rowId xmlns:a16="http://schemas.microsoft.com/office/drawing/2014/main" val="2543388922"/>
                  </a:ext>
                </a:extLst>
              </a:tr>
              <a:tr h="191135">
                <a:tc>
                  <a:txBody>
                    <a:bodyPr/>
                    <a:lstStyle/>
                    <a:p>
                      <a:pPr algn="ctr">
                        <a:spcAft>
                          <a:spcPts val="0"/>
                        </a:spcAft>
                      </a:pPr>
                      <a:r>
                        <a:rPr lang="en-US" sz="900">
                          <a:ln>
                            <a:noFill/>
                          </a:ln>
                          <a:effectLst/>
                        </a:rPr>
                        <a:t>1</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3</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6</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a:ln>
                            <a:noFill/>
                          </a:ln>
                          <a:effectLst/>
                        </a:rPr>
                        <a:t>7</a:t>
                      </a:r>
                      <a:endParaRPr lang="zh-TW" sz="900">
                        <a:ln>
                          <a:noFill/>
                        </a:ln>
                        <a:solidFill>
                          <a:srgbClr val="000000"/>
                        </a:solidFill>
                        <a:effectLst/>
                        <a:latin typeface="PingFang TC Regular"/>
                        <a:cs typeface="PingFang TC Regular"/>
                      </a:endParaRPr>
                    </a:p>
                  </a:txBody>
                  <a:tcPr marL="50800" marR="50800" marT="50800" marB="50800" anchor="ctr"/>
                </a:tc>
                <a:tc>
                  <a:txBody>
                    <a:bodyPr/>
                    <a:lstStyle/>
                    <a:p>
                      <a:pPr algn="ctr">
                        <a:spcAft>
                          <a:spcPts val="0"/>
                        </a:spcAft>
                      </a:pPr>
                      <a:r>
                        <a:rPr lang="en-US" sz="900" dirty="0">
                          <a:ln>
                            <a:noFill/>
                          </a:ln>
                          <a:effectLst/>
                        </a:rPr>
                        <a:t>8</a:t>
                      </a:r>
                      <a:endParaRPr lang="zh-TW" sz="900" dirty="0">
                        <a:ln>
                          <a:noFill/>
                        </a:ln>
                        <a:solidFill>
                          <a:srgbClr val="000000"/>
                        </a:solidFill>
                        <a:effectLst/>
                        <a:latin typeface="PingFang TC Regular"/>
                        <a:cs typeface="PingFang TC Regular"/>
                      </a:endParaRPr>
                    </a:p>
                  </a:txBody>
                  <a:tcPr marL="50800" marR="50800" marT="50800" marB="50800" anchor="ctr"/>
                </a:tc>
                <a:extLst>
                  <a:ext uri="{0D108BD9-81ED-4DB2-BD59-A6C34878D82A}">
                    <a16:rowId xmlns:a16="http://schemas.microsoft.com/office/drawing/2014/main" val="2065468446"/>
                  </a:ext>
                </a:extLst>
              </a:tr>
            </a:tbl>
          </a:graphicData>
        </a:graphic>
      </p:graphicFrame>
      <p:sp>
        <p:nvSpPr>
          <p:cNvPr id="16" name="矩形 15">
            <a:extLst>
              <a:ext uri="{FF2B5EF4-FFF2-40B4-BE49-F238E27FC236}">
                <a16:creationId xmlns:a16="http://schemas.microsoft.com/office/drawing/2014/main" id="{CE54FA02-B343-43AB-9558-10AF1438A1BA}"/>
              </a:ext>
            </a:extLst>
          </p:cNvPr>
          <p:cNvSpPr/>
          <p:nvPr/>
        </p:nvSpPr>
        <p:spPr>
          <a:xfrm>
            <a:off x="2071533" y="482904"/>
            <a:ext cx="902811" cy="307777"/>
          </a:xfrm>
          <a:prstGeom prst="rect">
            <a:avLst/>
          </a:prstGeom>
        </p:spPr>
        <p:txBody>
          <a:bodyPr wrap="none">
            <a:spAutoFit/>
          </a:bodyPr>
          <a:lstStyle/>
          <a:p>
            <a:pPr lvl="0"/>
            <a:r>
              <a:rPr lang="zh-TW" altLang="en-US" b="1" dirty="0">
                <a:solidFill>
                  <a:schemeClr val="accent2">
                    <a:lumMod val="75000"/>
                  </a:schemeClr>
                </a:solidFill>
                <a:latin typeface="微軟正黑體" panose="020B0604030504040204" pitchFamily="34" charset="-120"/>
                <a:ea typeface="微軟正黑體" panose="020B0604030504040204" pitchFamily="34" charset="-120"/>
              </a:rPr>
              <a:t>獎品類型</a:t>
            </a:r>
            <a:endParaRPr lang="en-US" altLang="zh-TW" b="1" dirty="0">
              <a:solidFill>
                <a:schemeClr val="accent2">
                  <a:lumMod val="75000"/>
                </a:schemeClr>
              </a:solidFill>
              <a:latin typeface="微軟正黑體" panose="020B0604030504040204" pitchFamily="34" charset="-120"/>
              <a:ea typeface="微軟正黑體" panose="020B0604030504040204" pitchFamily="34" charset="-120"/>
            </a:endParaRPr>
          </a:p>
        </p:txBody>
      </p:sp>
      <p:sp>
        <p:nvSpPr>
          <p:cNvPr id="17" name="矩形 16">
            <a:extLst>
              <a:ext uri="{FF2B5EF4-FFF2-40B4-BE49-F238E27FC236}">
                <a16:creationId xmlns:a16="http://schemas.microsoft.com/office/drawing/2014/main" id="{91F5CD51-8E8F-45C4-9F99-B9A0D79340AB}"/>
              </a:ext>
            </a:extLst>
          </p:cNvPr>
          <p:cNvSpPr/>
          <p:nvPr/>
        </p:nvSpPr>
        <p:spPr>
          <a:xfrm>
            <a:off x="2071533" y="1836095"/>
            <a:ext cx="902811" cy="307777"/>
          </a:xfrm>
          <a:prstGeom prst="rect">
            <a:avLst/>
          </a:prstGeom>
        </p:spPr>
        <p:txBody>
          <a:bodyPr wrap="none">
            <a:spAutoFit/>
          </a:bodyPr>
          <a:lstStyle/>
          <a:p>
            <a:pPr lvl="0"/>
            <a:r>
              <a:rPr lang="zh-TW" altLang="en-US" b="1" dirty="0">
                <a:solidFill>
                  <a:schemeClr val="accent2">
                    <a:lumMod val="75000"/>
                  </a:schemeClr>
                </a:solidFill>
                <a:latin typeface="微軟正黑體" panose="020B0604030504040204" pitchFamily="34" charset="-120"/>
                <a:ea typeface="微軟正黑體" panose="020B0604030504040204" pitchFamily="34" charset="-120"/>
              </a:rPr>
              <a:t>獎品數量</a:t>
            </a:r>
            <a:endParaRPr lang="en-US" altLang="zh-TW" b="1" dirty="0">
              <a:solidFill>
                <a:schemeClr val="accent2">
                  <a:lumMod val="75000"/>
                </a:schemeClr>
              </a:solidFill>
              <a:latin typeface="微軟正黑體" panose="020B0604030504040204" pitchFamily="34" charset="-120"/>
              <a:ea typeface="微軟正黑體" panose="020B0604030504040204" pitchFamily="34" charset="-120"/>
            </a:endParaRPr>
          </a:p>
        </p:txBody>
      </p:sp>
      <p:sp>
        <p:nvSpPr>
          <p:cNvPr id="22" name="矩形 21">
            <a:extLst>
              <a:ext uri="{FF2B5EF4-FFF2-40B4-BE49-F238E27FC236}">
                <a16:creationId xmlns:a16="http://schemas.microsoft.com/office/drawing/2014/main" id="{E3704CC2-C397-4B43-9F17-93E7CDB05C09}"/>
              </a:ext>
            </a:extLst>
          </p:cNvPr>
          <p:cNvSpPr/>
          <p:nvPr/>
        </p:nvSpPr>
        <p:spPr>
          <a:xfrm>
            <a:off x="2071533" y="3193306"/>
            <a:ext cx="902811" cy="307777"/>
          </a:xfrm>
          <a:prstGeom prst="rect">
            <a:avLst/>
          </a:prstGeom>
        </p:spPr>
        <p:txBody>
          <a:bodyPr wrap="none">
            <a:spAutoFit/>
          </a:bodyPr>
          <a:lstStyle/>
          <a:p>
            <a:pPr lvl="0"/>
            <a:r>
              <a:rPr lang="zh-TW" altLang="en-US" b="1" dirty="0">
                <a:solidFill>
                  <a:schemeClr val="accent2">
                    <a:lumMod val="75000"/>
                  </a:schemeClr>
                </a:solidFill>
                <a:latin typeface="微軟正黑體" panose="020B0604030504040204" pitchFamily="34" charset="-120"/>
                <a:ea typeface="微軟正黑體" panose="020B0604030504040204" pitchFamily="34" charset="-120"/>
              </a:rPr>
              <a:t>獎品價格</a:t>
            </a:r>
            <a:endParaRPr lang="en-US" altLang="zh-TW" b="1" dirty="0">
              <a:solidFill>
                <a:schemeClr val="accent2">
                  <a:lumMod val="75000"/>
                </a:schemeClr>
              </a:solidFill>
              <a:latin typeface="微軟正黑體" panose="020B0604030504040204" pitchFamily="34" charset="-120"/>
              <a:ea typeface="微軟正黑體" panose="020B0604030504040204" pitchFamily="34" charset="-120"/>
            </a:endParaRPr>
          </a:p>
        </p:txBody>
      </p:sp>
      <p:sp>
        <p:nvSpPr>
          <p:cNvPr id="19" name="矩形 18">
            <a:extLst>
              <a:ext uri="{FF2B5EF4-FFF2-40B4-BE49-F238E27FC236}">
                <a16:creationId xmlns:a16="http://schemas.microsoft.com/office/drawing/2014/main" id="{5DE2F15F-4F79-46D9-A1E9-576EA418E271}"/>
              </a:ext>
            </a:extLst>
          </p:cNvPr>
          <p:cNvSpPr/>
          <p:nvPr/>
        </p:nvSpPr>
        <p:spPr>
          <a:xfrm>
            <a:off x="243068" y="300942"/>
            <a:ext cx="1062492" cy="15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Google Shape;3457;p38">
            <a:extLst>
              <a:ext uri="{FF2B5EF4-FFF2-40B4-BE49-F238E27FC236}">
                <a16:creationId xmlns:a16="http://schemas.microsoft.com/office/drawing/2014/main" id="{28401394-39B2-46A9-AA13-BE107D666134}"/>
              </a:ext>
            </a:extLst>
          </p:cNvPr>
          <p:cNvSpPr txBox="1">
            <a:spLocks noGrp="1"/>
          </p:cNvSpPr>
          <p:nvPr>
            <p:ph type="title"/>
          </p:nvPr>
        </p:nvSpPr>
        <p:spPr>
          <a:xfrm>
            <a:off x="0" y="0"/>
            <a:ext cx="2164224" cy="578734"/>
          </a:xfrm>
          <a:prstGeom prst="rect">
            <a:avLst/>
          </a:prstGeom>
          <a:noFill/>
          <a:ln>
            <a:noFill/>
          </a:ln>
        </p:spPr>
        <p:txBody>
          <a:bodyPr spcFirstLastPara="1" wrap="square" lIns="91425" tIns="91425" rIns="91425" bIns="91425" anchor="ctr" anchorCtr="0">
            <a:noAutofit/>
          </a:bodyPr>
          <a:lstStyle/>
          <a:p>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02.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資料蒐集</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499814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2"/>
        <p:cNvGrpSpPr/>
        <p:nvPr/>
      </p:nvGrpSpPr>
      <p:grpSpPr>
        <a:xfrm>
          <a:off x="0" y="0"/>
          <a:ext cx="0" cy="0"/>
          <a:chOff x="0" y="0"/>
          <a:chExt cx="0" cy="0"/>
        </a:xfrm>
      </p:grpSpPr>
      <p:sp>
        <p:nvSpPr>
          <p:cNvPr id="10" name="矩形 9">
            <a:extLst>
              <a:ext uri="{FF2B5EF4-FFF2-40B4-BE49-F238E27FC236}">
                <a16:creationId xmlns:a16="http://schemas.microsoft.com/office/drawing/2014/main" id="{0C6883EA-916E-4551-A9D1-057026DCDF6C}"/>
              </a:ext>
            </a:extLst>
          </p:cNvPr>
          <p:cNvSpPr/>
          <p:nvPr/>
        </p:nvSpPr>
        <p:spPr>
          <a:xfrm>
            <a:off x="2499360" y="0"/>
            <a:ext cx="4236720" cy="2011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4BE2AD98-7839-4959-A7A1-4BB91BDC14E0}"/>
              </a:ext>
            </a:extLst>
          </p:cNvPr>
          <p:cNvSpPr/>
          <p:nvPr/>
        </p:nvSpPr>
        <p:spPr>
          <a:xfrm>
            <a:off x="2499360" y="3132207"/>
            <a:ext cx="4236720" cy="2011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924A7E22-386E-419B-B256-89084DD2ED49}"/>
              </a:ext>
            </a:extLst>
          </p:cNvPr>
          <p:cNvSpPr/>
          <p:nvPr/>
        </p:nvSpPr>
        <p:spPr>
          <a:xfrm>
            <a:off x="3017520" y="1926703"/>
            <a:ext cx="124623" cy="124623"/>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1A0D9951-9B4A-4F7F-99A5-4A5D264B9E25}"/>
              </a:ext>
            </a:extLst>
          </p:cNvPr>
          <p:cNvSpPr/>
          <p:nvPr/>
        </p:nvSpPr>
        <p:spPr>
          <a:xfrm>
            <a:off x="3017520" y="2587103"/>
            <a:ext cx="124623" cy="124623"/>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602BBD45-1581-4041-805A-B3759669B819}"/>
              </a:ext>
            </a:extLst>
          </p:cNvPr>
          <p:cNvSpPr/>
          <p:nvPr/>
        </p:nvSpPr>
        <p:spPr>
          <a:xfrm>
            <a:off x="3017520" y="3247503"/>
            <a:ext cx="124623" cy="124623"/>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Google Shape;3457;p38">
            <a:extLst>
              <a:ext uri="{FF2B5EF4-FFF2-40B4-BE49-F238E27FC236}">
                <a16:creationId xmlns:a16="http://schemas.microsoft.com/office/drawing/2014/main" id="{52159B5C-F987-405F-963F-A67F1C731FF4}"/>
              </a:ext>
            </a:extLst>
          </p:cNvPr>
          <p:cNvSpPr txBox="1">
            <a:spLocks/>
          </p:cNvSpPr>
          <p:nvPr/>
        </p:nvSpPr>
        <p:spPr>
          <a:xfrm>
            <a:off x="3277131" y="1699647"/>
            <a:ext cx="4470400"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Multiple Regression Model</a:t>
            </a:r>
            <a:endPar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22" name="Google Shape;3457;p38">
            <a:extLst>
              <a:ext uri="{FF2B5EF4-FFF2-40B4-BE49-F238E27FC236}">
                <a16:creationId xmlns:a16="http://schemas.microsoft.com/office/drawing/2014/main" id="{25DE2A08-9771-4909-A39B-882397BA3502}"/>
              </a:ext>
            </a:extLst>
          </p:cNvPr>
          <p:cNvSpPr txBox="1">
            <a:spLocks/>
          </p:cNvSpPr>
          <p:nvPr/>
        </p:nvSpPr>
        <p:spPr>
          <a:xfrm>
            <a:off x="3277131" y="2374983"/>
            <a:ext cx="4470400"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Kruskal-Wallis Test</a:t>
            </a:r>
            <a:endPar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23" name="Google Shape;3457;p38">
            <a:extLst>
              <a:ext uri="{FF2B5EF4-FFF2-40B4-BE49-F238E27FC236}">
                <a16:creationId xmlns:a16="http://schemas.microsoft.com/office/drawing/2014/main" id="{431575B8-81DB-4039-954E-41DE106D9332}"/>
              </a:ext>
            </a:extLst>
          </p:cNvPr>
          <p:cNvSpPr txBox="1">
            <a:spLocks/>
          </p:cNvSpPr>
          <p:nvPr/>
        </p:nvSpPr>
        <p:spPr>
          <a:xfrm>
            <a:off x="3277131" y="3002018"/>
            <a:ext cx="4470400"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Wilcoxon Rank Sum Test</a:t>
            </a:r>
            <a:endPar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2" name="矩形 1">
            <a:extLst>
              <a:ext uri="{FF2B5EF4-FFF2-40B4-BE49-F238E27FC236}">
                <a16:creationId xmlns:a16="http://schemas.microsoft.com/office/drawing/2014/main" id="{16A10BC4-187D-4705-9939-2A22D06C43DF}"/>
              </a:ext>
            </a:extLst>
          </p:cNvPr>
          <p:cNvSpPr/>
          <p:nvPr/>
        </p:nvSpPr>
        <p:spPr>
          <a:xfrm>
            <a:off x="1818640" y="1848126"/>
            <a:ext cx="863744" cy="27432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Google Shape;3457;p38">
            <a:extLst>
              <a:ext uri="{FF2B5EF4-FFF2-40B4-BE49-F238E27FC236}">
                <a16:creationId xmlns:a16="http://schemas.microsoft.com/office/drawing/2014/main" id="{9EE805F9-30C1-403A-A303-11631FC3118F}"/>
              </a:ext>
            </a:extLst>
          </p:cNvPr>
          <p:cNvSpPr txBox="1">
            <a:spLocks/>
          </p:cNvSpPr>
          <p:nvPr/>
        </p:nvSpPr>
        <p:spPr>
          <a:xfrm>
            <a:off x="1818640" y="1699647"/>
            <a:ext cx="863744"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zh-TW" altLang="en-US" sz="1200" dirty="0">
                <a:solidFill>
                  <a:schemeClr val="tx1">
                    <a:lumMod val="65000"/>
                    <a:lumOff val="35000"/>
                  </a:schemeClr>
                </a:solidFill>
                <a:latin typeface="微軟正黑體" panose="020B0604030504040204" pitchFamily="34" charset="-120"/>
                <a:ea typeface="微軟正黑體" panose="020B0604030504040204" pitchFamily="34" charset="-120"/>
              </a:rPr>
              <a:t>人工蒐集</a:t>
            </a:r>
          </a:p>
        </p:txBody>
      </p:sp>
      <p:sp>
        <p:nvSpPr>
          <p:cNvPr id="25" name="矩形 24">
            <a:extLst>
              <a:ext uri="{FF2B5EF4-FFF2-40B4-BE49-F238E27FC236}">
                <a16:creationId xmlns:a16="http://schemas.microsoft.com/office/drawing/2014/main" id="{E37DB1F3-F8F8-4303-854F-29A76F7DAA78}"/>
              </a:ext>
            </a:extLst>
          </p:cNvPr>
          <p:cNvSpPr/>
          <p:nvPr/>
        </p:nvSpPr>
        <p:spPr>
          <a:xfrm>
            <a:off x="1818640" y="2877629"/>
            <a:ext cx="863744" cy="27432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Google Shape;3457;p38">
            <a:extLst>
              <a:ext uri="{FF2B5EF4-FFF2-40B4-BE49-F238E27FC236}">
                <a16:creationId xmlns:a16="http://schemas.microsoft.com/office/drawing/2014/main" id="{3AD70143-78BE-45C7-9855-6F81B541FA0F}"/>
              </a:ext>
            </a:extLst>
          </p:cNvPr>
          <p:cNvSpPr txBox="1">
            <a:spLocks/>
          </p:cNvSpPr>
          <p:nvPr/>
        </p:nvSpPr>
        <p:spPr>
          <a:xfrm>
            <a:off x="1818640" y="2725422"/>
            <a:ext cx="863744"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zh-TW" altLang="en-US" sz="1200" dirty="0">
                <a:solidFill>
                  <a:schemeClr val="tx1">
                    <a:lumMod val="65000"/>
                    <a:lumOff val="35000"/>
                  </a:schemeClr>
                </a:solidFill>
                <a:latin typeface="微軟正黑體" panose="020B0604030504040204" pitchFamily="34" charset="-120"/>
                <a:ea typeface="微軟正黑體" panose="020B0604030504040204" pitchFamily="34" charset="-120"/>
              </a:rPr>
              <a:t>問卷資料</a:t>
            </a:r>
          </a:p>
        </p:txBody>
      </p:sp>
      <p:sp>
        <p:nvSpPr>
          <p:cNvPr id="28" name="矩形 27">
            <a:extLst>
              <a:ext uri="{FF2B5EF4-FFF2-40B4-BE49-F238E27FC236}">
                <a16:creationId xmlns:a16="http://schemas.microsoft.com/office/drawing/2014/main" id="{B3A2356A-3159-47AA-AF7F-588B6B68F9E2}"/>
              </a:ext>
            </a:extLst>
          </p:cNvPr>
          <p:cNvSpPr/>
          <p:nvPr/>
        </p:nvSpPr>
        <p:spPr>
          <a:xfrm>
            <a:off x="243068" y="300942"/>
            <a:ext cx="1062492" cy="15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Google Shape;3457;p38">
            <a:extLst>
              <a:ext uri="{FF2B5EF4-FFF2-40B4-BE49-F238E27FC236}">
                <a16:creationId xmlns:a16="http://schemas.microsoft.com/office/drawing/2014/main" id="{A5B30C5C-E85C-42C7-8763-3B790A5BFDDD}"/>
              </a:ext>
            </a:extLst>
          </p:cNvPr>
          <p:cNvSpPr txBox="1">
            <a:spLocks/>
          </p:cNvSpPr>
          <p:nvPr/>
        </p:nvSpPr>
        <p:spPr>
          <a:xfrm>
            <a:off x="0" y="0"/>
            <a:ext cx="2164224"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TW" sz="1400">
                <a:solidFill>
                  <a:schemeClr val="tx1">
                    <a:lumMod val="75000"/>
                    <a:lumOff val="25000"/>
                  </a:schemeClr>
                </a:solidFill>
                <a:latin typeface="微軟正黑體" panose="020B0604030504040204" pitchFamily="34" charset="-120"/>
                <a:ea typeface="微軟正黑體" panose="020B0604030504040204" pitchFamily="34" charset="-120"/>
              </a:rPr>
              <a:t>02. </a:t>
            </a:r>
            <a:r>
              <a:rPr lang="zh-TW" altLang="en-US" sz="1400">
                <a:solidFill>
                  <a:schemeClr val="tx1">
                    <a:lumMod val="75000"/>
                    <a:lumOff val="25000"/>
                  </a:schemeClr>
                </a:solidFill>
                <a:latin typeface="微軟正黑體" panose="020B0604030504040204" pitchFamily="34" charset="-120"/>
                <a:ea typeface="微軟正黑體" panose="020B0604030504040204" pitchFamily="34" charset="-120"/>
              </a:rPr>
              <a:t>資料蒐集</a:t>
            </a:r>
            <a:endPar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023448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56"/>
        <p:cNvGrpSpPr/>
        <p:nvPr/>
      </p:nvGrpSpPr>
      <p:grpSpPr>
        <a:xfrm>
          <a:off x="0" y="0"/>
          <a:ext cx="0" cy="0"/>
          <a:chOff x="0" y="0"/>
          <a:chExt cx="0" cy="0"/>
        </a:xfrm>
      </p:grpSpPr>
      <p:sp>
        <p:nvSpPr>
          <p:cNvPr id="3457" name="Google Shape;3457;p38"/>
          <p:cNvSpPr txBox="1">
            <a:spLocks noGrp="1"/>
          </p:cNvSpPr>
          <p:nvPr>
            <p:ph type="title"/>
          </p:nvPr>
        </p:nvSpPr>
        <p:spPr>
          <a:xfrm>
            <a:off x="1504950" y="2374257"/>
            <a:ext cx="6134100" cy="1074600"/>
          </a:xfrm>
          <a:prstGeom prst="rect">
            <a:avLst/>
          </a:prstGeom>
          <a:noFill/>
          <a:ln>
            <a:noFill/>
          </a:ln>
        </p:spPr>
        <p:txBody>
          <a:bodyPr spcFirstLastPara="1" wrap="square" lIns="91425" tIns="91425" rIns="91425" bIns="91425" anchor="ctr" anchorCtr="0">
            <a:noAutofit/>
          </a:bodyPr>
          <a:lstStyle/>
          <a:p>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03. </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資料描述</a:t>
            </a:r>
            <a:endParaRPr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3841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45"/>
        <p:cNvGrpSpPr/>
        <p:nvPr/>
      </p:nvGrpSpPr>
      <p:grpSpPr>
        <a:xfrm>
          <a:off x="0" y="0"/>
          <a:ext cx="0" cy="0"/>
          <a:chOff x="0" y="0"/>
          <a:chExt cx="0" cy="0"/>
        </a:xfrm>
      </p:grpSpPr>
      <p:sp>
        <p:nvSpPr>
          <p:cNvPr id="3849" name="Google Shape;3849;p56"/>
          <p:cNvSpPr/>
          <p:nvPr/>
        </p:nvSpPr>
        <p:spPr>
          <a:xfrm>
            <a:off x="-2894248" y="1661725"/>
            <a:ext cx="265800" cy="26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6"/>
          <p:cNvSpPr/>
          <p:nvPr/>
        </p:nvSpPr>
        <p:spPr>
          <a:xfrm>
            <a:off x="-2894248" y="2305950"/>
            <a:ext cx="265800" cy="265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6"/>
          <p:cNvSpPr txBox="1"/>
          <p:nvPr/>
        </p:nvSpPr>
        <p:spPr>
          <a:xfrm>
            <a:off x="-2556798" y="1661725"/>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1</a:t>
            </a:r>
            <a:endParaRPr sz="1600">
              <a:solidFill>
                <a:schemeClr val="dk1"/>
              </a:solidFill>
              <a:latin typeface="Poppins"/>
              <a:ea typeface="Poppins"/>
              <a:cs typeface="Poppins"/>
              <a:sym typeface="Poppins"/>
            </a:endParaRPr>
          </a:p>
        </p:txBody>
      </p:sp>
      <p:sp>
        <p:nvSpPr>
          <p:cNvPr id="3852" name="Google Shape;3852;p56"/>
          <p:cNvSpPr txBox="1"/>
          <p:nvPr/>
        </p:nvSpPr>
        <p:spPr>
          <a:xfrm>
            <a:off x="-2556798" y="2305950"/>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2</a:t>
            </a:r>
            <a:endParaRPr sz="1600">
              <a:solidFill>
                <a:schemeClr val="dk1"/>
              </a:solidFill>
              <a:latin typeface="Poppins"/>
              <a:ea typeface="Poppins"/>
              <a:cs typeface="Poppins"/>
              <a:sym typeface="Poppins"/>
            </a:endParaRPr>
          </a:p>
        </p:txBody>
      </p:sp>
      <p:sp>
        <p:nvSpPr>
          <p:cNvPr id="3853" name="Google Shape;3853;p56"/>
          <p:cNvSpPr/>
          <p:nvPr/>
        </p:nvSpPr>
        <p:spPr>
          <a:xfrm>
            <a:off x="-1227473" y="1661725"/>
            <a:ext cx="265800" cy="265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6"/>
          <p:cNvSpPr/>
          <p:nvPr/>
        </p:nvSpPr>
        <p:spPr>
          <a:xfrm>
            <a:off x="-1227473" y="2305950"/>
            <a:ext cx="265800" cy="26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6"/>
          <p:cNvSpPr txBox="1"/>
          <p:nvPr/>
        </p:nvSpPr>
        <p:spPr>
          <a:xfrm>
            <a:off x="-890023" y="1661725"/>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3</a:t>
            </a:r>
            <a:endParaRPr sz="1600">
              <a:solidFill>
                <a:schemeClr val="dk1"/>
              </a:solidFill>
              <a:latin typeface="Poppins"/>
              <a:ea typeface="Poppins"/>
              <a:cs typeface="Poppins"/>
              <a:sym typeface="Poppins"/>
            </a:endParaRPr>
          </a:p>
        </p:txBody>
      </p:sp>
      <p:sp>
        <p:nvSpPr>
          <p:cNvPr id="3856" name="Google Shape;3856;p56"/>
          <p:cNvSpPr txBox="1"/>
          <p:nvPr/>
        </p:nvSpPr>
        <p:spPr>
          <a:xfrm>
            <a:off x="-890023" y="2305950"/>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4</a:t>
            </a:r>
            <a:endParaRPr sz="1600">
              <a:solidFill>
                <a:schemeClr val="dk1"/>
              </a:solidFill>
              <a:latin typeface="Poppins"/>
              <a:ea typeface="Poppins"/>
              <a:cs typeface="Poppins"/>
              <a:sym typeface="Poppins"/>
            </a:endParaRPr>
          </a:p>
        </p:txBody>
      </p:sp>
      <p:sp>
        <p:nvSpPr>
          <p:cNvPr id="20" name="矩形 19">
            <a:extLst>
              <a:ext uri="{FF2B5EF4-FFF2-40B4-BE49-F238E27FC236}">
                <a16:creationId xmlns:a16="http://schemas.microsoft.com/office/drawing/2014/main" id="{38BA9D2E-5B71-4EB1-BA84-CEE9D668CDCE}"/>
              </a:ext>
            </a:extLst>
          </p:cNvPr>
          <p:cNvSpPr/>
          <p:nvPr/>
        </p:nvSpPr>
        <p:spPr>
          <a:xfrm>
            <a:off x="243068" y="300942"/>
            <a:ext cx="1319514" cy="15047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Google Shape;3457;p38">
            <a:extLst>
              <a:ext uri="{FF2B5EF4-FFF2-40B4-BE49-F238E27FC236}">
                <a16:creationId xmlns:a16="http://schemas.microsoft.com/office/drawing/2014/main" id="{594B9CFA-77BE-4AF1-98F4-963F333BFBC5}"/>
              </a:ext>
            </a:extLst>
          </p:cNvPr>
          <p:cNvSpPr txBox="1">
            <a:spLocks noGrp="1"/>
          </p:cNvSpPr>
          <p:nvPr>
            <p:ph type="title"/>
          </p:nvPr>
        </p:nvSpPr>
        <p:spPr>
          <a:xfrm>
            <a:off x="0" y="0"/>
            <a:ext cx="2164224" cy="578734"/>
          </a:xfrm>
          <a:prstGeom prst="rect">
            <a:avLst/>
          </a:prstGeom>
        </p:spPr>
        <p:txBody>
          <a:bodyPr spcFirstLastPara="1" wrap="square" lIns="91425" tIns="91425" rIns="91425" bIns="91425" anchor="ctr" anchorCtr="0">
            <a:noAutofit/>
          </a:bodyPr>
          <a:lstStyle/>
          <a:p>
            <a:pPr lvl="0"/>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03.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資料描述</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22" name="橢圓 21">
            <a:extLst>
              <a:ext uri="{FF2B5EF4-FFF2-40B4-BE49-F238E27FC236}">
                <a16:creationId xmlns:a16="http://schemas.microsoft.com/office/drawing/2014/main" id="{76307646-E8CB-4232-A457-D08ED60F0344}"/>
              </a:ext>
            </a:extLst>
          </p:cNvPr>
          <p:cNvSpPr/>
          <p:nvPr/>
        </p:nvSpPr>
        <p:spPr>
          <a:xfrm>
            <a:off x="213359" y="4184167"/>
            <a:ext cx="658391" cy="65839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3" name="圖形 22">
            <a:extLst>
              <a:ext uri="{FF2B5EF4-FFF2-40B4-BE49-F238E27FC236}">
                <a16:creationId xmlns:a16="http://schemas.microsoft.com/office/drawing/2014/main" id="{D4F8910E-533B-4D31-84A8-45CE284F03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7394" y="3806979"/>
            <a:ext cx="803909" cy="803909"/>
          </a:xfrm>
          <a:prstGeom prst="rect">
            <a:avLst/>
          </a:prstGeom>
        </p:spPr>
      </p:pic>
      <p:sp useBgFill="1">
        <p:nvSpPr>
          <p:cNvPr id="25" name="矩形 24">
            <a:extLst>
              <a:ext uri="{FF2B5EF4-FFF2-40B4-BE49-F238E27FC236}">
                <a16:creationId xmlns:a16="http://schemas.microsoft.com/office/drawing/2014/main" id="{053C52B0-9190-4B76-A48B-DE4207D0F7CB}"/>
              </a:ext>
            </a:extLst>
          </p:cNvPr>
          <p:cNvSpPr/>
          <p:nvPr/>
        </p:nvSpPr>
        <p:spPr>
          <a:xfrm>
            <a:off x="2164224" y="4354742"/>
            <a:ext cx="1064168" cy="3172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102" name="Picture 6" descr="https://lh4.googleusercontent.com/gn-lkiqds26rcdzzXH7tBxzLLKtPQ171J8vRWrsDwLUw4qZurqq3M58A-nisbM5IVi48IL7ChdR8FEuJgbuuLSwi1SvQndHDX85tulKBNQ-O_UHLmc_rFTvNz6cGT1VrKbgFf_L9lfw">
            <a:extLst>
              <a:ext uri="{FF2B5EF4-FFF2-40B4-BE49-F238E27FC236}">
                <a16:creationId xmlns:a16="http://schemas.microsoft.com/office/drawing/2014/main" id="{40995D9B-5E05-4DD9-B4A7-131C445835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2582" y="1539695"/>
            <a:ext cx="5609771" cy="330286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1AC0CF42-D3B0-4208-A283-C97556195236}"/>
              </a:ext>
            </a:extLst>
          </p:cNvPr>
          <p:cNvSpPr/>
          <p:nvPr/>
        </p:nvSpPr>
        <p:spPr>
          <a:xfrm>
            <a:off x="2164224" y="4513362"/>
            <a:ext cx="944736" cy="31724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EF8D6B59-008C-4818-912B-763F55E9CA44}"/>
              </a:ext>
            </a:extLst>
          </p:cNvPr>
          <p:cNvSpPr/>
          <p:nvPr/>
        </p:nvSpPr>
        <p:spPr>
          <a:xfrm>
            <a:off x="2164224" y="3032505"/>
            <a:ext cx="944736" cy="31724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B2F0B60F-33C5-49C4-B0FE-678DD21A5770}"/>
              </a:ext>
            </a:extLst>
          </p:cNvPr>
          <p:cNvSpPr/>
          <p:nvPr/>
        </p:nvSpPr>
        <p:spPr>
          <a:xfrm>
            <a:off x="2164224" y="2317905"/>
            <a:ext cx="944736" cy="31724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AA4E49E-49D4-4001-91AB-519B1F4CD3A1}"/>
              </a:ext>
            </a:extLst>
          </p:cNvPr>
          <p:cNvSpPr/>
          <p:nvPr/>
        </p:nvSpPr>
        <p:spPr>
          <a:xfrm>
            <a:off x="3228392" y="4148505"/>
            <a:ext cx="944736" cy="31724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D312A852-90B2-49BE-ABDA-BD499E6AEB66}"/>
              </a:ext>
            </a:extLst>
          </p:cNvPr>
          <p:cNvSpPr/>
          <p:nvPr/>
        </p:nvSpPr>
        <p:spPr>
          <a:xfrm>
            <a:off x="4173127" y="4495531"/>
            <a:ext cx="1089205" cy="31724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3CB70ED-A275-492C-AF0D-DD93F1F8B4C8}"/>
              </a:ext>
            </a:extLst>
          </p:cNvPr>
          <p:cNvSpPr/>
          <p:nvPr/>
        </p:nvSpPr>
        <p:spPr>
          <a:xfrm>
            <a:off x="4173127" y="3032504"/>
            <a:ext cx="1089205" cy="31724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B83DC72C-45CB-4BEC-819E-9C43B9CFE71D}"/>
              </a:ext>
            </a:extLst>
          </p:cNvPr>
          <p:cNvSpPr/>
          <p:nvPr/>
        </p:nvSpPr>
        <p:spPr>
          <a:xfrm>
            <a:off x="4173127" y="2263482"/>
            <a:ext cx="1089205" cy="31724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8478C8C-0AE5-4028-8289-79D150B34951}"/>
              </a:ext>
            </a:extLst>
          </p:cNvPr>
          <p:cNvSpPr/>
          <p:nvPr/>
        </p:nvSpPr>
        <p:spPr>
          <a:xfrm>
            <a:off x="5262333" y="3032504"/>
            <a:ext cx="961186" cy="31724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17D435C4-EC89-47E5-A4D9-96DAF7E822AE}"/>
              </a:ext>
            </a:extLst>
          </p:cNvPr>
          <p:cNvSpPr/>
          <p:nvPr/>
        </p:nvSpPr>
        <p:spPr>
          <a:xfrm>
            <a:off x="5262332" y="4495531"/>
            <a:ext cx="961186" cy="31724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039CA624-88A0-44D1-AA1B-66DC87B5A673}"/>
              </a:ext>
            </a:extLst>
          </p:cNvPr>
          <p:cNvSpPr/>
          <p:nvPr/>
        </p:nvSpPr>
        <p:spPr>
          <a:xfrm>
            <a:off x="5273018" y="2268364"/>
            <a:ext cx="961186" cy="31724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A4A523F9-95A7-4BD2-BACE-8E135706871E}"/>
              </a:ext>
            </a:extLst>
          </p:cNvPr>
          <p:cNvSpPr/>
          <p:nvPr/>
        </p:nvSpPr>
        <p:spPr>
          <a:xfrm>
            <a:off x="6217343" y="3032504"/>
            <a:ext cx="961186" cy="31724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4D6681CF-D75F-460B-84E5-BB06F4CF67D5}"/>
              </a:ext>
            </a:extLst>
          </p:cNvPr>
          <p:cNvSpPr/>
          <p:nvPr/>
        </p:nvSpPr>
        <p:spPr>
          <a:xfrm>
            <a:off x="6234204" y="4495531"/>
            <a:ext cx="961186" cy="31724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E85A536F-9D03-4DCF-8A10-434FB65E0824}"/>
              </a:ext>
            </a:extLst>
          </p:cNvPr>
          <p:cNvSpPr/>
          <p:nvPr/>
        </p:nvSpPr>
        <p:spPr>
          <a:xfrm>
            <a:off x="6222686" y="2268364"/>
            <a:ext cx="961186" cy="31724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35C28984-7723-429B-97BC-EF894C2D2B47}"/>
              </a:ext>
            </a:extLst>
          </p:cNvPr>
          <p:cNvSpPr/>
          <p:nvPr/>
        </p:nvSpPr>
        <p:spPr>
          <a:xfrm>
            <a:off x="1971647" y="1277587"/>
            <a:ext cx="800219" cy="276999"/>
          </a:xfrm>
          <a:prstGeom prst="rect">
            <a:avLst/>
          </a:prstGeom>
        </p:spPr>
        <p:txBody>
          <a:bodyPr wrap="none">
            <a:spAutoFit/>
          </a:bodyPr>
          <a:lstStyle/>
          <a:p>
            <a:pPr lvl="0"/>
            <a:r>
              <a:rPr lang="zh-TW" altLang="en-US" sz="1200" dirty="0">
                <a:solidFill>
                  <a:schemeClr val="accent6">
                    <a:lumMod val="75000"/>
                  </a:schemeClr>
                </a:solidFill>
                <a:latin typeface="jf金萱那提2.0 七分糖" panose="020B0800000000000000" pitchFamily="34" charset="-120"/>
                <a:ea typeface="jf金萱那提2.0 七分糖" panose="020B0800000000000000" pitchFamily="34" charset="-120"/>
              </a:rPr>
              <a:t>留言數量</a:t>
            </a:r>
            <a:endParaRPr lang="en-US" altLang="zh-TW" sz="1200" dirty="0">
              <a:solidFill>
                <a:schemeClr val="accent6">
                  <a:lumMod val="75000"/>
                </a:schemeClr>
              </a:solidFill>
              <a:latin typeface="jf金萱那提2.0 七分糖" panose="020B0800000000000000" pitchFamily="34" charset="-120"/>
              <a:ea typeface="jf金萱那提2.0 七分糖" panose="020B0800000000000000" pitchFamily="34" charset="-120"/>
            </a:endParaRPr>
          </a:p>
        </p:txBody>
      </p:sp>
      <p:sp>
        <p:nvSpPr>
          <p:cNvPr id="49" name="矩形 48">
            <a:extLst>
              <a:ext uri="{FF2B5EF4-FFF2-40B4-BE49-F238E27FC236}">
                <a16:creationId xmlns:a16="http://schemas.microsoft.com/office/drawing/2014/main" id="{2376DE29-D058-402E-88B7-A2A4AF06E592}"/>
              </a:ext>
            </a:extLst>
          </p:cNvPr>
          <p:cNvSpPr/>
          <p:nvPr/>
        </p:nvSpPr>
        <p:spPr>
          <a:xfrm>
            <a:off x="3104182" y="1277587"/>
            <a:ext cx="800219" cy="276999"/>
          </a:xfrm>
          <a:prstGeom prst="rect">
            <a:avLst/>
          </a:prstGeom>
        </p:spPr>
        <p:txBody>
          <a:bodyPr wrap="none">
            <a:spAutoFit/>
          </a:bodyPr>
          <a:lstStyle/>
          <a:p>
            <a:pPr lvl="0"/>
            <a:r>
              <a:rPr lang="zh-TW" altLang="en-US" sz="1200" dirty="0">
                <a:solidFill>
                  <a:schemeClr val="accent6">
                    <a:lumMod val="75000"/>
                  </a:schemeClr>
                </a:solidFill>
                <a:latin typeface="jf金萱那提2.0 七分糖" panose="020B0800000000000000" pitchFamily="34" charset="-120"/>
                <a:ea typeface="jf金萱那提2.0 七分糖" panose="020B0800000000000000" pitchFamily="34" charset="-120"/>
              </a:rPr>
              <a:t>抽獎條件</a:t>
            </a:r>
            <a:endParaRPr lang="en-US" altLang="zh-TW" sz="1200" dirty="0">
              <a:solidFill>
                <a:schemeClr val="accent6">
                  <a:lumMod val="75000"/>
                </a:schemeClr>
              </a:solidFill>
              <a:latin typeface="jf金萱那提2.0 七分糖" panose="020B0800000000000000" pitchFamily="34" charset="-120"/>
              <a:ea typeface="jf金萱那提2.0 七分糖" panose="020B0800000000000000" pitchFamily="34" charset="-120"/>
            </a:endParaRPr>
          </a:p>
        </p:txBody>
      </p:sp>
      <p:sp>
        <p:nvSpPr>
          <p:cNvPr id="50" name="矩形 49">
            <a:extLst>
              <a:ext uri="{FF2B5EF4-FFF2-40B4-BE49-F238E27FC236}">
                <a16:creationId xmlns:a16="http://schemas.microsoft.com/office/drawing/2014/main" id="{AB6DFBA4-2AB8-4CFA-9559-B6264A7FF7B8}"/>
              </a:ext>
            </a:extLst>
          </p:cNvPr>
          <p:cNvSpPr/>
          <p:nvPr/>
        </p:nvSpPr>
        <p:spPr>
          <a:xfrm>
            <a:off x="4173706" y="1277587"/>
            <a:ext cx="954107" cy="276999"/>
          </a:xfrm>
          <a:prstGeom prst="rect">
            <a:avLst/>
          </a:prstGeom>
        </p:spPr>
        <p:txBody>
          <a:bodyPr wrap="none">
            <a:spAutoFit/>
          </a:bodyPr>
          <a:lstStyle/>
          <a:p>
            <a:pPr lvl="0"/>
            <a:r>
              <a:rPr lang="zh-TW" altLang="en-US" sz="1200" dirty="0">
                <a:solidFill>
                  <a:schemeClr val="accent6">
                    <a:lumMod val="75000"/>
                  </a:schemeClr>
                </a:solidFill>
                <a:latin typeface="jf金萱那提2.0 七分糖" panose="020B0800000000000000" pitchFamily="34" charset="-120"/>
                <a:ea typeface="jf金萱那提2.0 七分糖" panose="020B0800000000000000" pitchFamily="34" charset="-120"/>
              </a:rPr>
              <a:t>獎品總價格</a:t>
            </a:r>
            <a:endParaRPr lang="en-US" altLang="zh-TW" sz="1200" dirty="0">
              <a:solidFill>
                <a:schemeClr val="accent6">
                  <a:lumMod val="75000"/>
                </a:schemeClr>
              </a:solidFill>
              <a:latin typeface="jf金萱那提2.0 七分糖" panose="020B0800000000000000" pitchFamily="34" charset="-120"/>
              <a:ea typeface="jf金萱那提2.0 七分糖" panose="020B0800000000000000" pitchFamily="34" charset="-120"/>
            </a:endParaRPr>
          </a:p>
        </p:txBody>
      </p:sp>
      <p:sp>
        <p:nvSpPr>
          <p:cNvPr id="51" name="矩形 50">
            <a:extLst>
              <a:ext uri="{FF2B5EF4-FFF2-40B4-BE49-F238E27FC236}">
                <a16:creationId xmlns:a16="http://schemas.microsoft.com/office/drawing/2014/main" id="{DD4B1C30-DCE8-4496-9481-2A17FF7476F0}"/>
              </a:ext>
            </a:extLst>
          </p:cNvPr>
          <p:cNvSpPr/>
          <p:nvPr/>
        </p:nvSpPr>
        <p:spPr>
          <a:xfrm>
            <a:off x="5375081" y="1277587"/>
            <a:ext cx="954107" cy="276999"/>
          </a:xfrm>
          <a:prstGeom prst="rect">
            <a:avLst/>
          </a:prstGeom>
        </p:spPr>
        <p:txBody>
          <a:bodyPr wrap="none">
            <a:spAutoFit/>
          </a:bodyPr>
          <a:lstStyle/>
          <a:p>
            <a:pPr lvl="0"/>
            <a:r>
              <a:rPr lang="zh-TW" altLang="en-US" sz="1200" dirty="0">
                <a:solidFill>
                  <a:schemeClr val="accent6">
                    <a:lumMod val="75000"/>
                  </a:schemeClr>
                </a:solidFill>
                <a:latin typeface="jf金萱那提2.0 七分糖" panose="020B0800000000000000" pitchFamily="34" charset="-120"/>
                <a:ea typeface="jf金萱那提2.0 七分糖" panose="020B0800000000000000" pitchFamily="34" charset="-120"/>
              </a:rPr>
              <a:t>需標註人數</a:t>
            </a:r>
            <a:endParaRPr lang="en-US" altLang="zh-TW" sz="1200" dirty="0">
              <a:solidFill>
                <a:schemeClr val="accent6">
                  <a:lumMod val="75000"/>
                </a:schemeClr>
              </a:solidFill>
              <a:latin typeface="jf金萱那提2.0 七分糖" panose="020B0800000000000000" pitchFamily="34" charset="-120"/>
              <a:ea typeface="jf金萱那提2.0 七分糖" panose="020B0800000000000000" pitchFamily="34" charset="-120"/>
            </a:endParaRPr>
          </a:p>
        </p:txBody>
      </p:sp>
      <p:sp>
        <p:nvSpPr>
          <p:cNvPr id="52" name="矩形 51">
            <a:extLst>
              <a:ext uri="{FF2B5EF4-FFF2-40B4-BE49-F238E27FC236}">
                <a16:creationId xmlns:a16="http://schemas.microsoft.com/office/drawing/2014/main" id="{CE65E8AF-413B-480A-AD26-C305ED186118}"/>
              </a:ext>
            </a:extLst>
          </p:cNvPr>
          <p:cNvSpPr/>
          <p:nvPr/>
        </p:nvSpPr>
        <p:spPr>
          <a:xfrm>
            <a:off x="6329188" y="1277587"/>
            <a:ext cx="954107" cy="276999"/>
          </a:xfrm>
          <a:prstGeom prst="rect">
            <a:avLst/>
          </a:prstGeom>
        </p:spPr>
        <p:txBody>
          <a:bodyPr wrap="none">
            <a:spAutoFit/>
          </a:bodyPr>
          <a:lstStyle/>
          <a:p>
            <a:pPr lvl="0"/>
            <a:r>
              <a:rPr lang="zh-TW" altLang="en-US" sz="1200" dirty="0">
                <a:solidFill>
                  <a:schemeClr val="accent6">
                    <a:lumMod val="75000"/>
                  </a:schemeClr>
                </a:solidFill>
                <a:latin typeface="jf金萱那提2.0 七分糖" panose="020B0800000000000000" pitchFamily="34" charset="-120"/>
                <a:ea typeface="jf金萱那提2.0 七分糖" panose="020B0800000000000000" pitchFamily="34" charset="-120"/>
              </a:rPr>
              <a:t>貼文按讚數</a:t>
            </a:r>
            <a:endParaRPr lang="en-US" altLang="zh-TW" sz="1200" dirty="0">
              <a:solidFill>
                <a:schemeClr val="accent6">
                  <a:lumMod val="75000"/>
                </a:schemeClr>
              </a:solidFill>
              <a:latin typeface="jf金萱那提2.0 七分糖" panose="020B0800000000000000" pitchFamily="34" charset="-120"/>
              <a:ea typeface="jf金萱那提2.0 七分糖" panose="020B0800000000000000" pitchFamily="34" charset="-120"/>
            </a:endParaRPr>
          </a:p>
        </p:txBody>
      </p:sp>
    </p:spTree>
    <p:extLst>
      <p:ext uri="{BB962C8B-B14F-4D97-AF65-F5344CB8AC3E}">
        <p14:creationId xmlns:p14="http://schemas.microsoft.com/office/powerpoint/2010/main" val="1381584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8"/>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9"/>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4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4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4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44"/>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4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5"/>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6" grpId="0"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45"/>
        <p:cNvGrpSpPr/>
        <p:nvPr/>
      </p:nvGrpSpPr>
      <p:grpSpPr>
        <a:xfrm>
          <a:off x="0" y="0"/>
          <a:ext cx="0" cy="0"/>
          <a:chOff x="0" y="0"/>
          <a:chExt cx="0" cy="0"/>
        </a:xfrm>
      </p:grpSpPr>
      <p:sp>
        <p:nvSpPr>
          <p:cNvPr id="2" name="矩形 1">
            <a:extLst>
              <a:ext uri="{FF2B5EF4-FFF2-40B4-BE49-F238E27FC236}">
                <a16:creationId xmlns:a16="http://schemas.microsoft.com/office/drawing/2014/main" id="{C809180A-0C76-42F7-B4A0-A48E5B5E9AAA}"/>
              </a:ext>
            </a:extLst>
          </p:cNvPr>
          <p:cNvSpPr/>
          <p:nvPr/>
        </p:nvSpPr>
        <p:spPr>
          <a:xfrm>
            <a:off x="1268192" y="4287520"/>
            <a:ext cx="2845903" cy="193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259EDBB9-D894-4D31-AD4C-DD78771F22F7}"/>
              </a:ext>
            </a:extLst>
          </p:cNvPr>
          <p:cNvSpPr/>
          <p:nvPr/>
        </p:nvSpPr>
        <p:spPr>
          <a:xfrm>
            <a:off x="243068" y="300942"/>
            <a:ext cx="1319514" cy="15047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Google Shape;3457;p38">
            <a:extLst>
              <a:ext uri="{FF2B5EF4-FFF2-40B4-BE49-F238E27FC236}">
                <a16:creationId xmlns:a16="http://schemas.microsoft.com/office/drawing/2014/main" id="{96038CF4-DC38-458C-9B19-E81D8EB7CBBA}"/>
              </a:ext>
            </a:extLst>
          </p:cNvPr>
          <p:cNvSpPr txBox="1">
            <a:spLocks noGrp="1"/>
          </p:cNvSpPr>
          <p:nvPr>
            <p:ph type="title"/>
          </p:nvPr>
        </p:nvSpPr>
        <p:spPr>
          <a:xfrm>
            <a:off x="0" y="0"/>
            <a:ext cx="2164224" cy="578734"/>
          </a:xfrm>
          <a:prstGeom prst="rect">
            <a:avLst/>
          </a:prstGeom>
          <a:noFill/>
          <a:ln>
            <a:noFill/>
          </a:ln>
        </p:spPr>
        <p:txBody>
          <a:bodyPr spcFirstLastPara="1" wrap="square" lIns="91425" tIns="91425" rIns="91425" bIns="91425" anchor="ctr" anchorCtr="0">
            <a:noAutofit/>
          </a:bodyPr>
          <a:lstStyle/>
          <a:p>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03.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資料描述</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pic>
        <p:nvPicPr>
          <p:cNvPr id="11268" name="Picture 4" descr="https://lh6.googleusercontent.com/3PEsNvtcnTQh04f5bQbUo98G3Qzbjm9X4o5CpsKHS5mLB4Vq3Zg4FpU7eCIqlkXN4vxJewjM7f7-ulOBMwQteVDpapKlwQLN8h4cKx81WGbD01qGA2rfckPpCWm_66Ps-DQkHqfkAsk">
            <a:extLst>
              <a:ext uri="{FF2B5EF4-FFF2-40B4-BE49-F238E27FC236}">
                <a16:creationId xmlns:a16="http://schemas.microsoft.com/office/drawing/2014/main" id="{4DEE1672-BA18-4A4B-93C2-FA56C4F23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836" y="1661725"/>
            <a:ext cx="3101925" cy="220471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s://lh5.googleusercontent.com/OFKb99qyNfLhdr7i0q4eHWnkgDKThHM-BnvfKhqFtV-epF_IDyphPSmYHpSvt6q6Y1kRGByDH_qhcD8ot8gUBlqYybbC9-44OIsX4xp2fCkscCZynkTV6EVjiZhSsgUm4AEgM0BgwB8">
            <a:extLst>
              <a:ext uri="{FF2B5EF4-FFF2-40B4-BE49-F238E27FC236}">
                <a16:creationId xmlns:a16="http://schemas.microsoft.com/office/drawing/2014/main" id="{F72EC365-07AB-490A-887B-5E4859D5B8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388" y="1661726"/>
            <a:ext cx="3146707" cy="2204715"/>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3457;p38">
            <a:extLst>
              <a:ext uri="{FF2B5EF4-FFF2-40B4-BE49-F238E27FC236}">
                <a16:creationId xmlns:a16="http://schemas.microsoft.com/office/drawing/2014/main" id="{1FC5107C-B6F3-40AE-AFCD-33B9E91F4915}"/>
              </a:ext>
            </a:extLst>
          </p:cNvPr>
          <p:cNvSpPr txBox="1">
            <a:spLocks/>
          </p:cNvSpPr>
          <p:nvPr/>
        </p:nvSpPr>
        <p:spPr>
          <a:xfrm>
            <a:off x="1268192" y="963762"/>
            <a:ext cx="6401017"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rPr>
              <a:t>獎品總價格對留言數量散佈圖</a:t>
            </a:r>
          </a:p>
        </p:txBody>
      </p:sp>
      <p:sp>
        <p:nvSpPr>
          <p:cNvPr id="18" name="Google Shape;3457;p38">
            <a:extLst>
              <a:ext uri="{FF2B5EF4-FFF2-40B4-BE49-F238E27FC236}">
                <a16:creationId xmlns:a16="http://schemas.microsoft.com/office/drawing/2014/main" id="{EA3F2F5D-8E24-45BB-AA02-8F179EFD7D31}"/>
              </a:ext>
            </a:extLst>
          </p:cNvPr>
          <p:cNvSpPr txBox="1">
            <a:spLocks/>
          </p:cNvSpPr>
          <p:nvPr/>
        </p:nvSpPr>
        <p:spPr>
          <a:xfrm>
            <a:off x="1268193" y="4179736"/>
            <a:ext cx="2958966" cy="3008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依據抽獎條件（是否需填問卷）</a:t>
            </a:r>
          </a:p>
        </p:txBody>
      </p:sp>
      <p:sp>
        <p:nvSpPr>
          <p:cNvPr id="20" name="Google Shape;3457;p38">
            <a:extLst>
              <a:ext uri="{FF2B5EF4-FFF2-40B4-BE49-F238E27FC236}">
                <a16:creationId xmlns:a16="http://schemas.microsoft.com/office/drawing/2014/main" id="{89445D85-9BF2-43D9-90DE-8FE3361EB198}"/>
              </a:ext>
            </a:extLst>
          </p:cNvPr>
          <p:cNvSpPr txBox="1">
            <a:spLocks/>
          </p:cNvSpPr>
          <p:nvPr/>
        </p:nvSpPr>
        <p:spPr>
          <a:xfrm>
            <a:off x="5413706" y="3999339"/>
            <a:ext cx="2035688"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依據標註人數</a:t>
            </a:r>
          </a:p>
        </p:txBody>
      </p:sp>
      <p:sp>
        <p:nvSpPr>
          <p:cNvPr id="24" name="Google Shape;3849;p56">
            <a:extLst>
              <a:ext uri="{FF2B5EF4-FFF2-40B4-BE49-F238E27FC236}">
                <a16:creationId xmlns:a16="http://schemas.microsoft.com/office/drawing/2014/main" id="{971C572F-5084-4305-BD0F-EEEE62E0EE73}"/>
              </a:ext>
            </a:extLst>
          </p:cNvPr>
          <p:cNvSpPr/>
          <p:nvPr/>
        </p:nvSpPr>
        <p:spPr>
          <a:xfrm>
            <a:off x="4122268" y="1469211"/>
            <a:ext cx="132353" cy="132353"/>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49;p56">
            <a:extLst>
              <a:ext uri="{FF2B5EF4-FFF2-40B4-BE49-F238E27FC236}">
                <a16:creationId xmlns:a16="http://schemas.microsoft.com/office/drawing/2014/main" id="{5A309FC4-FCBB-40FC-9184-4EA3CB4A0307}"/>
              </a:ext>
            </a:extLst>
          </p:cNvPr>
          <p:cNvSpPr/>
          <p:nvPr/>
        </p:nvSpPr>
        <p:spPr>
          <a:xfrm>
            <a:off x="4402523" y="1469211"/>
            <a:ext cx="132353" cy="132353"/>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49;p56">
            <a:extLst>
              <a:ext uri="{FF2B5EF4-FFF2-40B4-BE49-F238E27FC236}">
                <a16:creationId xmlns:a16="http://schemas.microsoft.com/office/drawing/2014/main" id="{C8CEFB39-2E4B-4214-9B66-5C72E6AFE582}"/>
              </a:ext>
            </a:extLst>
          </p:cNvPr>
          <p:cNvSpPr/>
          <p:nvPr/>
        </p:nvSpPr>
        <p:spPr>
          <a:xfrm>
            <a:off x="4702836" y="1469211"/>
            <a:ext cx="132353" cy="132353"/>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橢圓 28">
            <a:extLst>
              <a:ext uri="{FF2B5EF4-FFF2-40B4-BE49-F238E27FC236}">
                <a16:creationId xmlns:a16="http://schemas.microsoft.com/office/drawing/2014/main" id="{4EB67F76-71C6-400B-9E39-48B137CACF73}"/>
              </a:ext>
            </a:extLst>
          </p:cNvPr>
          <p:cNvSpPr/>
          <p:nvPr/>
        </p:nvSpPr>
        <p:spPr>
          <a:xfrm>
            <a:off x="213359" y="4184167"/>
            <a:ext cx="658391" cy="65839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0" name="圖形 29">
            <a:extLst>
              <a:ext uri="{FF2B5EF4-FFF2-40B4-BE49-F238E27FC236}">
                <a16:creationId xmlns:a16="http://schemas.microsoft.com/office/drawing/2014/main" id="{4157776B-73F7-45D8-A476-A91E49342A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394" y="3806979"/>
            <a:ext cx="803909" cy="803909"/>
          </a:xfrm>
          <a:prstGeom prst="rect">
            <a:avLst/>
          </a:prstGeom>
        </p:spPr>
      </p:pic>
    </p:spTree>
    <p:extLst>
      <p:ext uri="{BB962C8B-B14F-4D97-AF65-F5344CB8AC3E}">
        <p14:creationId xmlns:p14="http://schemas.microsoft.com/office/powerpoint/2010/main" val="4292893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45"/>
        <p:cNvGrpSpPr/>
        <p:nvPr/>
      </p:nvGrpSpPr>
      <p:grpSpPr>
        <a:xfrm>
          <a:off x="0" y="0"/>
          <a:ext cx="0" cy="0"/>
          <a:chOff x="0" y="0"/>
          <a:chExt cx="0" cy="0"/>
        </a:xfrm>
      </p:grpSpPr>
      <p:sp>
        <p:nvSpPr>
          <p:cNvPr id="2" name="矩形 1">
            <a:extLst>
              <a:ext uri="{FF2B5EF4-FFF2-40B4-BE49-F238E27FC236}">
                <a16:creationId xmlns:a16="http://schemas.microsoft.com/office/drawing/2014/main" id="{C809180A-0C76-42F7-B4A0-A48E5B5E9AAA}"/>
              </a:ext>
            </a:extLst>
          </p:cNvPr>
          <p:cNvSpPr/>
          <p:nvPr/>
        </p:nvSpPr>
        <p:spPr>
          <a:xfrm>
            <a:off x="5753099" y="4287520"/>
            <a:ext cx="1363981" cy="193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259EDBB9-D894-4D31-AD4C-DD78771F22F7}"/>
              </a:ext>
            </a:extLst>
          </p:cNvPr>
          <p:cNvSpPr/>
          <p:nvPr/>
        </p:nvSpPr>
        <p:spPr>
          <a:xfrm>
            <a:off x="243068" y="300942"/>
            <a:ext cx="1319514" cy="15047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Google Shape;3457;p38">
            <a:extLst>
              <a:ext uri="{FF2B5EF4-FFF2-40B4-BE49-F238E27FC236}">
                <a16:creationId xmlns:a16="http://schemas.microsoft.com/office/drawing/2014/main" id="{96038CF4-DC38-458C-9B19-E81D8EB7CBBA}"/>
              </a:ext>
            </a:extLst>
          </p:cNvPr>
          <p:cNvSpPr txBox="1">
            <a:spLocks noGrp="1"/>
          </p:cNvSpPr>
          <p:nvPr>
            <p:ph type="title"/>
          </p:nvPr>
        </p:nvSpPr>
        <p:spPr>
          <a:xfrm>
            <a:off x="0" y="0"/>
            <a:ext cx="2164224" cy="578734"/>
          </a:xfrm>
          <a:prstGeom prst="rect">
            <a:avLst/>
          </a:prstGeom>
          <a:noFill/>
          <a:ln>
            <a:noFill/>
          </a:ln>
        </p:spPr>
        <p:txBody>
          <a:bodyPr spcFirstLastPara="1" wrap="square" lIns="91425" tIns="91425" rIns="91425" bIns="91425" anchor="ctr" anchorCtr="0">
            <a:noAutofit/>
          </a:bodyPr>
          <a:lstStyle/>
          <a:p>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03.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資料描述</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pic>
        <p:nvPicPr>
          <p:cNvPr id="11268" name="Picture 4" descr="https://lh6.googleusercontent.com/3PEsNvtcnTQh04f5bQbUo98G3Qzbjm9X4o5CpsKHS5mLB4Vq3Zg4FpU7eCIqlkXN4vxJewjM7f7-ulOBMwQteVDpapKlwQLN8h4cKx81WGbD01qGA2rfckPpCWm_66Ps-DQkHqfkAsk">
            <a:extLst>
              <a:ext uri="{FF2B5EF4-FFF2-40B4-BE49-F238E27FC236}">
                <a16:creationId xmlns:a16="http://schemas.microsoft.com/office/drawing/2014/main" id="{4DEE1672-BA18-4A4B-93C2-FA56C4F23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836" y="1661725"/>
            <a:ext cx="3101925" cy="220471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s://lh5.googleusercontent.com/OFKb99qyNfLhdr7i0q4eHWnkgDKThHM-BnvfKhqFtV-epF_IDyphPSmYHpSvt6q6Y1kRGByDH_qhcD8ot8gUBlqYybbC9-44OIsX4xp2fCkscCZynkTV6EVjiZhSsgUm4AEgM0BgwB8">
            <a:extLst>
              <a:ext uri="{FF2B5EF4-FFF2-40B4-BE49-F238E27FC236}">
                <a16:creationId xmlns:a16="http://schemas.microsoft.com/office/drawing/2014/main" id="{F72EC365-07AB-490A-887B-5E4859D5B8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388" y="1661726"/>
            <a:ext cx="3146707" cy="2204715"/>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3457;p38">
            <a:extLst>
              <a:ext uri="{FF2B5EF4-FFF2-40B4-BE49-F238E27FC236}">
                <a16:creationId xmlns:a16="http://schemas.microsoft.com/office/drawing/2014/main" id="{1FC5107C-B6F3-40AE-AFCD-33B9E91F4915}"/>
              </a:ext>
            </a:extLst>
          </p:cNvPr>
          <p:cNvSpPr txBox="1">
            <a:spLocks/>
          </p:cNvSpPr>
          <p:nvPr/>
        </p:nvSpPr>
        <p:spPr>
          <a:xfrm>
            <a:off x="1268192" y="963762"/>
            <a:ext cx="6401017"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rPr>
              <a:t>獎品總價格對留言數量散佈圖</a:t>
            </a:r>
          </a:p>
        </p:txBody>
      </p:sp>
      <p:sp>
        <p:nvSpPr>
          <p:cNvPr id="20" name="Google Shape;3457;p38">
            <a:extLst>
              <a:ext uri="{FF2B5EF4-FFF2-40B4-BE49-F238E27FC236}">
                <a16:creationId xmlns:a16="http://schemas.microsoft.com/office/drawing/2014/main" id="{89445D85-9BF2-43D9-90DE-8FE3361EB198}"/>
              </a:ext>
            </a:extLst>
          </p:cNvPr>
          <p:cNvSpPr txBox="1">
            <a:spLocks/>
          </p:cNvSpPr>
          <p:nvPr/>
        </p:nvSpPr>
        <p:spPr>
          <a:xfrm>
            <a:off x="5413706" y="3999339"/>
            <a:ext cx="2035688"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依據標註人數</a:t>
            </a:r>
          </a:p>
        </p:txBody>
      </p:sp>
      <p:sp>
        <p:nvSpPr>
          <p:cNvPr id="24" name="Google Shape;3849;p56">
            <a:extLst>
              <a:ext uri="{FF2B5EF4-FFF2-40B4-BE49-F238E27FC236}">
                <a16:creationId xmlns:a16="http://schemas.microsoft.com/office/drawing/2014/main" id="{971C572F-5084-4305-BD0F-EEEE62E0EE73}"/>
              </a:ext>
            </a:extLst>
          </p:cNvPr>
          <p:cNvSpPr/>
          <p:nvPr/>
        </p:nvSpPr>
        <p:spPr>
          <a:xfrm>
            <a:off x="4122268" y="1469211"/>
            <a:ext cx="132353" cy="132353"/>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49;p56">
            <a:extLst>
              <a:ext uri="{FF2B5EF4-FFF2-40B4-BE49-F238E27FC236}">
                <a16:creationId xmlns:a16="http://schemas.microsoft.com/office/drawing/2014/main" id="{5A309FC4-FCBB-40FC-9184-4EA3CB4A0307}"/>
              </a:ext>
            </a:extLst>
          </p:cNvPr>
          <p:cNvSpPr/>
          <p:nvPr/>
        </p:nvSpPr>
        <p:spPr>
          <a:xfrm>
            <a:off x="4402523" y="1469211"/>
            <a:ext cx="132353" cy="132353"/>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49;p56">
            <a:extLst>
              <a:ext uri="{FF2B5EF4-FFF2-40B4-BE49-F238E27FC236}">
                <a16:creationId xmlns:a16="http://schemas.microsoft.com/office/drawing/2014/main" id="{C8CEFB39-2E4B-4214-9B66-5C72E6AFE582}"/>
              </a:ext>
            </a:extLst>
          </p:cNvPr>
          <p:cNvSpPr/>
          <p:nvPr/>
        </p:nvSpPr>
        <p:spPr>
          <a:xfrm>
            <a:off x="4702836" y="1469211"/>
            <a:ext cx="132353" cy="132353"/>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橢圓 28">
            <a:extLst>
              <a:ext uri="{FF2B5EF4-FFF2-40B4-BE49-F238E27FC236}">
                <a16:creationId xmlns:a16="http://schemas.microsoft.com/office/drawing/2014/main" id="{4EB67F76-71C6-400B-9E39-48B137CACF73}"/>
              </a:ext>
            </a:extLst>
          </p:cNvPr>
          <p:cNvSpPr/>
          <p:nvPr/>
        </p:nvSpPr>
        <p:spPr>
          <a:xfrm>
            <a:off x="213359" y="4184167"/>
            <a:ext cx="658391" cy="65839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0" name="圖形 29">
            <a:extLst>
              <a:ext uri="{FF2B5EF4-FFF2-40B4-BE49-F238E27FC236}">
                <a16:creationId xmlns:a16="http://schemas.microsoft.com/office/drawing/2014/main" id="{4157776B-73F7-45D8-A476-A91E49342A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394" y="3806979"/>
            <a:ext cx="803909" cy="803909"/>
          </a:xfrm>
          <a:prstGeom prst="rect">
            <a:avLst/>
          </a:prstGeom>
        </p:spPr>
      </p:pic>
      <p:sp>
        <p:nvSpPr>
          <p:cNvPr id="15" name="Google Shape;3457;p38">
            <a:extLst>
              <a:ext uri="{FF2B5EF4-FFF2-40B4-BE49-F238E27FC236}">
                <a16:creationId xmlns:a16="http://schemas.microsoft.com/office/drawing/2014/main" id="{0D6F0729-C9CF-4EC8-B0AC-3FB16DC9BB50}"/>
              </a:ext>
            </a:extLst>
          </p:cNvPr>
          <p:cNvSpPr txBox="1">
            <a:spLocks/>
          </p:cNvSpPr>
          <p:nvPr/>
        </p:nvSpPr>
        <p:spPr>
          <a:xfrm>
            <a:off x="1268193" y="4179736"/>
            <a:ext cx="2958966" cy="3008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依據抽獎條件（是否需填問卷）</a:t>
            </a:r>
          </a:p>
        </p:txBody>
      </p:sp>
    </p:spTree>
    <p:extLst>
      <p:ext uri="{BB962C8B-B14F-4D97-AF65-F5344CB8AC3E}">
        <p14:creationId xmlns:p14="http://schemas.microsoft.com/office/powerpoint/2010/main" val="42915003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45"/>
        <p:cNvGrpSpPr/>
        <p:nvPr/>
      </p:nvGrpSpPr>
      <p:grpSpPr>
        <a:xfrm>
          <a:off x="0" y="0"/>
          <a:ext cx="0" cy="0"/>
          <a:chOff x="0" y="0"/>
          <a:chExt cx="0" cy="0"/>
        </a:xfrm>
      </p:grpSpPr>
      <p:sp>
        <p:nvSpPr>
          <p:cNvPr id="25" name="矩形 24">
            <a:extLst>
              <a:ext uri="{FF2B5EF4-FFF2-40B4-BE49-F238E27FC236}">
                <a16:creationId xmlns:a16="http://schemas.microsoft.com/office/drawing/2014/main" id="{C1CFCAB6-18F8-4AB8-BEB3-DCB6B3CBE446}"/>
              </a:ext>
            </a:extLst>
          </p:cNvPr>
          <p:cNvSpPr/>
          <p:nvPr/>
        </p:nvSpPr>
        <p:spPr>
          <a:xfrm>
            <a:off x="1485374" y="4319088"/>
            <a:ext cx="2763895" cy="142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49" name="Google Shape;3849;p56"/>
          <p:cNvSpPr/>
          <p:nvPr/>
        </p:nvSpPr>
        <p:spPr>
          <a:xfrm>
            <a:off x="-2894248" y="1661725"/>
            <a:ext cx="265800" cy="26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6"/>
          <p:cNvSpPr/>
          <p:nvPr/>
        </p:nvSpPr>
        <p:spPr>
          <a:xfrm>
            <a:off x="-2894248" y="2305950"/>
            <a:ext cx="265800" cy="265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6"/>
          <p:cNvSpPr txBox="1"/>
          <p:nvPr/>
        </p:nvSpPr>
        <p:spPr>
          <a:xfrm>
            <a:off x="-2556798" y="1661725"/>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1</a:t>
            </a:r>
            <a:endParaRPr sz="1600">
              <a:solidFill>
                <a:schemeClr val="dk1"/>
              </a:solidFill>
              <a:latin typeface="Poppins"/>
              <a:ea typeface="Poppins"/>
              <a:cs typeface="Poppins"/>
              <a:sym typeface="Poppins"/>
            </a:endParaRPr>
          </a:p>
        </p:txBody>
      </p:sp>
      <p:sp>
        <p:nvSpPr>
          <p:cNvPr id="3852" name="Google Shape;3852;p56"/>
          <p:cNvSpPr txBox="1"/>
          <p:nvPr/>
        </p:nvSpPr>
        <p:spPr>
          <a:xfrm>
            <a:off x="-2556798" y="2305950"/>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2</a:t>
            </a:r>
            <a:endParaRPr sz="1600">
              <a:solidFill>
                <a:schemeClr val="dk1"/>
              </a:solidFill>
              <a:latin typeface="Poppins"/>
              <a:ea typeface="Poppins"/>
              <a:cs typeface="Poppins"/>
              <a:sym typeface="Poppins"/>
            </a:endParaRPr>
          </a:p>
        </p:txBody>
      </p:sp>
      <p:sp>
        <p:nvSpPr>
          <p:cNvPr id="3853" name="Google Shape;3853;p56"/>
          <p:cNvSpPr/>
          <p:nvPr/>
        </p:nvSpPr>
        <p:spPr>
          <a:xfrm>
            <a:off x="-1227473" y="1661725"/>
            <a:ext cx="265800" cy="265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6"/>
          <p:cNvSpPr/>
          <p:nvPr/>
        </p:nvSpPr>
        <p:spPr>
          <a:xfrm>
            <a:off x="-1227473" y="2305950"/>
            <a:ext cx="265800" cy="26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6"/>
          <p:cNvSpPr txBox="1"/>
          <p:nvPr/>
        </p:nvSpPr>
        <p:spPr>
          <a:xfrm>
            <a:off x="-890023" y="1661725"/>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3</a:t>
            </a:r>
            <a:endParaRPr sz="1600">
              <a:solidFill>
                <a:schemeClr val="dk1"/>
              </a:solidFill>
              <a:latin typeface="Poppins"/>
              <a:ea typeface="Poppins"/>
              <a:cs typeface="Poppins"/>
              <a:sym typeface="Poppins"/>
            </a:endParaRPr>
          </a:p>
        </p:txBody>
      </p:sp>
      <p:sp>
        <p:nvSpPr>
          <p:cNvPr id="3856" name="Google Shape;3856;p56"/>
          <p:cNvSpPr txBox="1"/>
          <p:nvPr/>
        </p:nvSpPr>
        <p:spPr>
          <a:xfrm>
            <a:off x="-890023" y="2305950"/>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4</a:t>
            </a:r>
            <a:endParaRPr sz="1600">
              <a:solidFill>
                <a:schemeClr val="dk1"/>
              </a:solidFill>
              <a:latin typeface="Poppins"/>
              <a:ea typeface="Poppins"/>
              <a:cs typeface="Poppins"/>
              <a:sym typeface="Poppins"/>
            </a:endParaRPr>
          </a:p>
        </p:txBody>
      </p:sp>
      <p:sp>
        <p:nvSpPr>
          <p:cNvPr id="11" name="矩形 10">
            <a:extLst>
              <a:ext uri="{FF2B5EF4-FFF2-40B4-BE49-F238E27FC236}">
                <a16:creationId xmlns:a16="http://schemas.microsoft.com/office/drawing/2014/main" id="{259EDBB9-D894-4D31-AD4C-DD78771F22F7}"/>
              </a:ext>
            </a:extLst>
          </p:cNvPr>
          <p:cNvSpPr/>
          <p:nvPr/>
        </p:nvSpPr>
        <p:spPr>
          <a:xfrm>
            <a:off x="243068" y="300942"/>
            <a:ext cx="1319514" cy="15047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Google Shape;3457;p38">
            <a:extLst>
              <a:ext uri="{FF2B5EF4-FFF2-40B4-BE49-F238E27FC236}">
                <a16:creationId xmlns:a16="http://schemas.microsoft.com/office/drawing/2014/main" id="{96038CF4-DC38-458C-9B19-E81D8EB7CBBA}"/>
              </a:ext>
            </a:extLst>
          </p:cNvPr>
          <p:cNvSpPr txBox="1">
            <a:spLocks noGrp="1"/>
          </p:cNvSpPr>
          <p:nvPr>
            <p:ph type="title"/>
          </p:nvPr>
        </p:nvSpPr>
        <p:spPr>
          <a:xfrm>
            <a:off x="0" y="0"/>
            <a:ext cx="2164224" cy="578734"/>
          </a:xfrm>
          <a:prstGeom prst="rect">
            <a:avLst/>
          </a:prstGeom>
          <a:noFill/>
          <a:ln>
            <a:noFill/>
          </a:ln>
        </p:spPr>
        <p:txBody>
          <a:bodyPr spcFirstLastPara="1" wrap="square" lIns="91425" tIns="91425" rIns="91425" bIns="91425" anchor="ctr" anchorCtr="0">
            <a:noAutofit/>
          </a:bodyPr>
          <a:lstStyle/>
          <a:p>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03.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資料描述</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8" name="Google Shape;3457;p38">
            <a:extLst>
              <a:ext uri="{FF2B5EF4-FFF2-40B4-BE49-F238E27FC236}">
                <a16:creationId xmlns:a16="http://schemas.microsoft.com/office/drawing/2014/main" id="{EA3F2F5D-8E24-45BB-AA02-8F179EFD7D31}"/>
              </a:ext>
            </a:extLst>
          </p:cNvPr>
          <p:cNvSpPr txBox="1">
            <a:spLocks/>
          </p:cNvSpPr>
          <p:nvPr/>
        </p:nvSpPr>
        <p:spPr>
          <a:xfrm>
            <a:off x="1393697" y="3999339"/>
            <a:ext cx="3348517"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依據抽獎條件（是否需填問卷）</a:t>
            </a:r>
          </a:p>
        </p:txBody>
      </p:sp>
      <p:sp>
        <p:nvSpPr>
          <p:cNvPr id="23" name="Google Shape;3457;p38">
            <a:extLst>
              <a:ext uri="{FF2B5EF4-FFF2-40B4-BE49-F238E27FC236}">
                <a16:creationId xmlns:a16="http://schemas.microsoft.com/office/drawing/2014/main" id="{781FC45F-255B-4A5C-A989-2D40FEDD3D97}"/>
              </a:ext>
            </a:extLst>
          </p:cNvPr>
          <p:cNvSpPr txBox="1">
            <a:spLocks/>
          </p:cNvSpPr>
          <p:nvPr/>
        </p:nvSpPr>
        <p:spPr>
          <a:xfrm>
            <a:off x="1393697" y="963762"/>
            <a:ext cx="6401017"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rPr>
              <a:t>按讚數量對留言數量散佈圖</a:t>
            </a:r>
          </a:p>
        </p:txBody>
      </p:sp>
      <p:pic>
        <p:nvPicPr>
          <p:cNvPr id="12291" name="Picture 3" descr="https://lh3.googleusercontent.com/yOIqJsuyFLXCd7uMy0tDryD8fgsbTrFLuXtzNG9_-nIBXGptgfxFyfE6XRCg5eAHj64hUnNlWWwKMQBW8ZUAS39Urk4jw3WyCPLxZ9yX_5YMKuI0tHfqMNrNoW2b5EZZkzUHU-2mVLs">
            <a:extLst>
              <a:ext uri="{FF2B5EF4-FFF2-40B4-BE49-F238E27FC236}">
                <a16:creationId xmlns:a16="http://schemas.microsoft.com/office/drawing/2014/main" id="{930D3021-9235-4CAA-B905-2B7B2A1E2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6453" y="1661725"/>
            <a:ext cx="3092327" cy="22047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lh5.googleusercontent.com/FXOjJSQn159WhvDkQixS00oqAS9ysLKEXzEKVPBosSOy1vu_pOnrI3xov9Xxhs1sDLlxgz9HSYgQyy18Em9yt3_JQATwgQRfASFr68u8VnVZP-v_7McFW8e9U7RUBCKqD-BW8B19zx8">
            <a:extLst>
              <a:ext uri="{FF2B5EF4-FFF2-40B4-BE49-F238E27FC236}">
                <a16:creationId xmlns:a16="http://schemas.microsoft.com/office/drawing/2014/main" id="{63264EDB-317C-4946-B4A5-7D7F4204A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7699" y="1661725"/>
            <a:ext cx="3092327" cy="2204715"/>
          </a:xfrm>
          <a:prstGeom prst="rect">
            <a:avLst/>
          </a:prstGeom>
          <a:noFill/>
          <a:extLst>
            <a:ext uri="{909E8E84-426E-40DD-AFC4-6F175D3DCCD1}">
              <a14:hiddenFill xmlns:a14="http://schemas.microsoft.com/office/drawing/2010/main">
                <a:solidFill>
                  <a:srgbClr val="FFFFFF"/>
                </a:solidFill>
              </a14:hiddenFill>
            </a:ext>
          </a:extLst>
        </p:spPr>
      </p:pic>
      <p:sp>
        <p:nvSpPr>
          <p:cNvPr id="30" name="Google Shape;3457;p38">
            <a:extLst>
              <a:ext uri="{FF2B5EF4-FFF2-40B4-BE49-F238E27FC236}">
                <a16:creationId xmlns:a16="http://schemas.microsoft.com/office/drawing/2014/main" id="{BDB44700-8688-47BC-9E41-330EEB3AB5B5}"/>
              </a:ext>
            </a:extLst>
          </p:cNvPr>
          <p:cNvSpPr txBox="1">
            <a:spLocks/>
          </p:cNvSpPr>
          <p:nvPr/>
        </p:nvSpPr>
        <p:spPr>
          <a:xfrm>
            <a:off x="5845415" y="3999339"/>
            <a:ext cx="1423280"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依據標註人數</a:t>
            </a:r>
          </a:p>
        </p:txBody>
      </p:sp>
      <p:sp>
        <p:nvSpPr>
          <p:cNvPr id="31" name="橢圓 30">
            <a:extLst>
              <a:ext uri="{FF2B5EF4-FFF2-40B4-BE49-F238E27FC236}">
                <a16:creationId xmlns:a16="http://schemas.microsoft.com/office/drawing/2014/main" id="{DC255A08-C2BC-470B-80E5-AF3B7CFC12B9}"/>
              </a:ext>
            </a:extLst>
          </p:cNvPr>
          <p:cNvSpPr/>
          <p:nvPr/>
        </p:nvSpPr>
        <p:spPr>
          <a:xfrm>
            <a:off x="213359" y="4184167"/>
            <a:ext cx="658391" cy="65839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 name="圖形 31">
            <a:extLst>
              <a:ext uri="{FF2B5EF4-FFF2-40B4-BE49-F238E27FC236}">
                <a16:creationId xmlns:a16="http://schemas.microsoft.com/office/drawing/2014/main" id="{2A60C241-AFEA-4677-A4EB-ED803EE49E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394" y="3806979"/>
            <a:ext cx="803909" cy="803909"/>
          </a:xfrm>
          <a:prstGeom prst="rect">
            <a:avLst/>
          </a:prstGeom>
        </p:spPr>
      </p:pic>
    </p:spTree>
    <p:extLst>
      <p:ext uri="{BB962C8B-B14F-4D97-AF65-F5344CB8AC3E}">
        <p14:creationId xmlns:p14="http://schemas.microsoft.com/office/powerpoint/2010/main" val="1875382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45"/>
        <p:cNvGrpSpPr/>
        <p:nvPr/>
      </p:nvGrpSpPr>
      <p:grpSpPr>
        <a:xfrm>
          <a:off x="0" y="0"/>
          <a:ext cx="0" cy="0"/>
          <a:chOff x="0" y="0"/>
          <a:chExt cx="0" cy="0"/>
        </a:xfrm>
      </p:grpSpPr>
      <p:sp>
        <p:nvSpPr>
          <p:cNvPr id="19" name="矩形 18">
            <a:extLst>
              <a:ext uri="{FF2B5EF4-FFF2-40B4-BE49-F238E27FC236}">
                <a16:creationId xmlns:a16="http://schemas.microsoft.com/office/drawing/2014/main" id="{65D13B75-C261-4338-83B9-C7A28370746A}"/>
              </a:ext>
            </a:extLst>
          </p:cNvPr>
          <p:cNvSpPr/>
          <p:nvPr/>
        </p:nvSpPr>
        <p:spPr>
          <a:xfrm>
            <a:off x="5854380" y="4288706"/>
            <a:ext cx="1423280" cy="172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49" name="Google Shape;3849;p56"/>
          <p:cNvSpPr/>
          <p:nvPr/>
        </p:nvSpPr>
        <p:spPr>
          <a:xfrm>
            <a:off x="-2894248" y="1661725"/>
            <a:ext cx="265800" cy="26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6"/>
          <p:cNvSpPr/>
          <p:nvPr/>
        </p:nvSpPr>
        <p:spPr>
          <a:xfrm>
            <a:off x="-2894248" y="2305950"/>
            <a:ext cx="265800" cy="265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6"/>
          <p:cNvSpPr txBox="1"/>
          <p:nvPr/>
        </p:nvSpPr>
        <p:spPr>
          <a:xfrm>
            <a:off x="-2556798" y="1661725"/>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1</a:t>
            </a:r>
            <a:endParaRPr sz="1600">
              <a:solidFill>
                <a:schemeClr val="dk1"/>
              </a:solidFill>
              <a:latin typeface="Poppins"/>
              <a:ea typeface="Poppins"/>
              <a:cs typeface="Poppins"/>
              <a:sym typeface="Poppins"/>
            </a:endParaRPr>
          </a:p>
        </p:txBody>
      </p:sp>
      <p:sp>
        <p:nvSpPr>
          <p:cNvPr id="3852" name="Google Shape;3852;p56"/>
          <p:cNvSpPr txBox="1"/>
          <p:nvPr/>
        </p:nvSpPr>
        <p:spPr>
          <a:xfrm>
            <a:off x="-2556798" y="2305950"/>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2</a:t>
            </a:r>
            <a:endParaRPr sz="1600">
              <a:solidFill>
                <a:schemeClr val="dk1"/>
              </a:solidFill>
              <a:latin typeface="Poppins"/>
              <a:ea typeface="Poppins"/>
              <a:cs typeface="Poppins"/>
              <a:sym typeface="Poppins"/>
            </a:endParaRPr>
          </a:p>
        </p:txBody>
      </p:sp>
      <p:sp>
        <p:nvSpPr>
          <p:cNvPr id="3853" name="Google Shape;3853;p56"/>
          <p:cNvSpPr/>
          <p:nvPr/>
        </p:nvSpPr>
        <p:spPr>
          <a:xfrm>
            <a:off x="-1227473" y="1661725"/>
            <a:ext cx="265800" cy="265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6"/>
          <p:cNvSpPr/>
          <p:nvPr/>
        </p:nvSpPr>
        <p:spPr>
          <a:xfrm>
            <a:off x="-1227473" y="2305950"/>
            <a:ext cx="265800" cy="26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6"/>
          <p:cNvSpPr txBox="1"/>
          <p:nvPr/>
        </p:nvSpPr>
        <p:spPr>
          <a:xfrm>
            <a:off x="-890023" y="1661725"/>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3</a:t>
            </a:r>
            <a:endParaRPr sz="1600">
              <a:solidFill>
                <a:schemeClr val="dk1"/>
              </a:solidFill>
              <a:latin typeface="Poppins"/>
              <a:ea typeface="Poppins"/>
              <a:cs typeface="Poppins"/>
              <a:sym typeface="Poppins"/>
            </a:endParaRPr>
          </a:p>
        </p:txBody>
      </p:sp>
      <p:sp>
        <p:nvSpPr>
          <p:cNvPr id="3856" name="Google Shape;3856;p56"/>
          <p:cNvSpPr txBox="1"/>
          <p:nvPr/>
        </p:nvSpPr>
        <p:spPr>
          <a:xfrm>
            <a:off x="-890023" y="2305950"/>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4</a:t>
            </a:r>
            <a:endParaRPr sz="1600">
              <a:solidFill>
                <a:schemeClr val="dk1"/>
              </a:solidFill>
              <a:latin typeface="Poppins"/>
              <a:ea typeface="Poppins"/>
              <a:cs typeface="Poppins"/>
              <a:sym typeface="Poppins"/>
            </a:endParaRPr>
          </a:p>
        </p:txBody>
      </p:sp>
      <p:sp>
        <p:nvSpPr>
          <p:cNvPr id="11" name="矩形 10">
            <a:extLst>
              <a:ext uri="{FF2B5EF4-FFF2-40B4-BE49-F238E27FC236}">
                <a16:creationId xmlns:a16="http://schemas.microsoft.com/office/drawing/2014/main" id="{259EDBB9-D894-4D31-AD4C-DD78771F22F7}"/>
              </a:ext>
            </a:extLst>
          </p:cNvPr>
          <p:cNvSpPr/>
          <p:nvPr/>
        </p:nvSpPr>
        <p:spPr>
          <a:xfrm>
            <a:off x="243068" y="300942"/>
            <a:ext cx="1319514" cy="15047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Google Shape;3457;p38">
            <a:extLst>
              <a:ext uri="{FF2B5EF4-FFF2-40B4-BE49-F238E27FC236}">
                <a16:creationId xmlns:a16="http://schemas.microsoft.com/office/drawing/2014/main" id="{96038CF4-DC38-458C-9B19-E81D8EB7CBBA}"/>
              </a:ext>
            </a:extLst>
          </p:cNvPr>
          <p:cNvSpPr txBox="1">
            <a:spLocks noGrp="1"/>
          </p:cNvSpPr>
          <p:nvPr>
            <p:ph type="title"/>
          </p:nvPr>
        </p:nvSpPr>
        <p:spPr>
          <a:xfrm>
            <a:off x="0" y="0"/>
            <a:ext cx="2164224" cy="578734"/>
          </a:xfrm>
          <a:prstGeom prst="rect">
            <a:avLst/>
          </a:prstGeom>
          <a:noFill/>
          <a:ln>
            <a:noFill/>
          </a:ln>
        </p:spPr>
        <p:txBody>
          <a:bodyPr spcFirstLastPara="1" wrap="square" lIns="91425" tIns="91425" rIns="91425" bIns="91425" anchor="ctr" anchorCtr="0">
            <a:noAutofit/>
          </a:bodyPr>
          <a:lstStyle/>
          <a:p>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03.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資料描述</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8" name="Google Shape;3457;p38">
            <a:extLst>
              <a:ext uri="{FF2B5EF4-FFF2-40B4-BE49-F238E27FC236}">
                <a16:creationId xmlns:a16="http://schemas.microsoft.com/office/drawing/2014/main" id="{EA3F2F5D-8E24-45BB-AA02-8F179EFD7D31}"/>
              </a:ext>
            </a:extLst>
          </p:cNvPr>
          <p:cNvSpPr txBox="1">
            <a:spLocks/>
          </p:cNvSpPr>
          <p:nvPr/>
        </p:nvSpPr>
        <p:spPr>
          <a:xfrm>
            <a:off x="1402662" y="3999339"/>
            <a:ext cx="3348517"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依據抽獎條件（是否需填問卷）</a:t>
            </a:r>
          </a:p>
        </p:txBody>
      </p:sp>
      <p:sp>
        <p:nvSpPr>
          <p:cNvPr id="20" name="Google Shape;3457;p38">
            <a:extLst>
              <a:ext uri="{FF2B5EF4-FFF2-40B4-BE49-F238E27FC236}">
                <a16:creationId xmlns:a16="http://schemas.microsoft.com/office/drawing/2014/main" id="{89445D85-9BF2-43D9-90DE-8FE3361EB198}"/>
              </a:ext>
            </a:extLst>
          </p:cNvPr>
          <p:cNvSpPr txBox="1">
            <a:spLocks/>
          </p:cNvSpPr>
          <p:nvPr/>
        </p:nvSpPr>
        <p:spPr>
          <a:xfrm>
            <a:off x="5854380" y="3999339"/>
            <a:ext cx="1423280"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依據標註人數</a:t>
            </a:r>
          </a:p>
        </p:txBody>
      </p:sp>
      <p:sp>
        <p:nvSpPr>
          <p:cNvPr id="23" name="Google Shape;3457;p38">
            <a:extLst>
              <a:ext uri="{FF2B5EF4-FFF2-40B4-BE49-F238E27FC236}">
                <a16:creationId xmlns:a16="http://schemas.microsoft.com/office/drawing/2014/main" id="{781FC45F-255B-4A5C-A989-2D40FEDD3D97}"/>
              </a:ext>
            </a:extLst>
          </p:cNvPr>
          <p:cNvSpPr txBox="1">
            <a:spLocks/>
          </p:cNvSpPr>
          <p:nvPr/>
        </p:nvSpPr>
        <p:spPr>
          <a:xfrm>
            <a:off x="1402662" y="963762"/>
            <a:ext cx="6401017"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rPr>
              <a:t>按讚數量對留言數量散佈圖</a:t>
            </a:r>
          </a:p>
        </p:txBody>
      </p:sp>
      <p:pic>
        <p:nvPicPr>
          <p:cNvPr id="12291" name="Picture 3" descr="https://lh3.googleusercontent.com/yOIqJsuyFLXCd7uMy0tDryD8fgsbTrFLuXtzNG9_-nIBXGptgfxFyfE6XRCg5eAHj64hUnNlWWwKMQBW8ZUAS39Urk4jw3WyCPLxZ9yX_5YMKuI0tHfqMNrNoW2b5EZZkzUHU-2mVLs">
            <a:extLst>
              <a:ext uri="{FF2B5EF4-FFF2-40B4-BE49-F238E27FC236}">
                <a16:creationId xmlns:a16="http://schemas.microsoft.com/office/drawing/2014/main" id="{930D3021-9235-4CAA-B905-2B7B2A1E2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418" y="1661725"/>
            <a:ext cx="3092327" cy="2204715"/>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ttps://lh5.googleusercontent.com/FXOjJSQn159WhvDkQixS00oqAS9ysLKEXzEKVPBosSOy1vu_pOnrI3xov9Xxhs1sDLlxgz9HSYgQyy18Em9yt3_JQATwgQRfASFr68u8VnVZP-v_7McFW8e9U7RUBCKqD-BW8B19zx8">
            <a:extLst>
              <a:ext uri="{FF2B5EF4-FFF2-40B4-BE49-F238E27FC236}">
                <a16:creationId xmlns:a16="http://schemas.microsoft.com/office/drawing/2014/main" id="{82611748-84D9-4BA7-A3C5-C0B0F4F5CB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664" y="1661725"/>
            <a:ext cx="3092327" cy="2204715"/>
          </a:xfrm>
          <a:prstGeom prst="rect">
            <a:avLst/>
          </a:prstGeom>
          <a:noFill/>
          <a:extLst>
            <a:ext uri="{909E8E84-426E-40DD-AFC4-6F175D3DCCD1}">
              <a14:hiddenFill xmlns:a14="http://schemas.microsoft.com/office/drawing/2010/main">
                <a:solidFill>
                  <a:srgbClr val="FFFFFF"/>
                </a:solidFill>
              </a14:hiddenFill>
            </a:ext>
          </a:extLst>
        </p:spPr>
      </p:pic>
      <p:sp>
        <p:nvSpPr>
          <p:cNvPr id="25" name="橢圓 24">
            <a:extLst>
              <a:ext uri="{FF2B5EF4-FFF2-40B4-BE49-F238E27FC236}">
                <a16:creationId xmlns:a16="http://schemas.microsoft.com/office/drawing/2014/main" id="{CAFA94EA-1125-4130-9199-86545D83551A}"/>
              </a:ext>
            </a:extLst>
          </p:cNvPr>
          <p:cNvSpPr/>
          <p:nvPr/>
        </p:nvSpPr>
        <p:spPr>
          <a:xfrm>
            <a:off x="213359" y="4184167"/>
            <a:ext cx="658391" cy="65839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6" name="圖形 25">
            <a:extLst>
              <a:ext uri="{FF2B5EF4-FFF2-40B4-BE49-F238E27FC236}">
                <a16:creationId xmlns:a16="http://schemas.microsoft.com/office/drawing/2014/main" id="{84841DDA-09B9-43AE-A449-F15DDCA53D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394" y="3806979"/>
            <a:ext cx="803909" cy="803909"/>
          </a:xfrm>
          <a:prstGeom prst="rect">
            <a:avLst/>
          </a:prstGeom>
        </p:spPr>
      </p:pic>
    </p:spTree>
    <p:extLst>
      <p:ext uri="{BB962C8B-B14F-4D97-AF65-F5344CB8AC3E}">
        <p14:creationId xmlns:p14="http://schemas.microsoft.com/office/powerpoint/2010/main" val="16183709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5"/>
        <p:cNvGrpSpPr/>
        <p:nvPr/>
      </p:nvGrpSpPr>
      <p:grpSpPr>
        <a:xfrm>
          <a:off x="0" y="0"/>
          <a:ext cx="0" cy="0"/>
          <a:chOff x="0" y="0"/>
          <a:chExt cx="0" cy="0"/>
        </a:xfrm>
      </p:grpSpPr>
      <p:sp>
        <p:nvSpPr>
          <p:cNvPr id="3849" name="Google Shape;3849;p56"/>
          <p:cNvSpPr/>
          <p:nvPr/>
        </p:nvSpPr>
        <p:spPr>
          <a:xfrm>
            <a:off x="-2894248" y="1661725"/>
            <a:ext cx="265800" cy="26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6"/>
          <p:cNvSpPr/>
          <p:nvPr/>
        </p:nvSpPr>
        <p:spPr>
          <a:xfrm>
            <a:off x="-2894248" y="2305950"/>
            <a:ext cx="265800" cy="265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6"/>
          <p:cNvSpPr txBox="1"/>
          <p:nvPr/>
        </p:nvSpPr>
        <p:spPr>
          <a:xfrm>
            <a:off x="-2556798" y="1661725"/>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1</a:t>
            </a:r>
            <a:endParaRPr sz="1600">
              <a:solidFill>
                <a:schemeClr val="dk1"/>
              </a:solidFill>
              <a:latin typeface="Poppins"/>
              <a:ea typeface="Poppins"/>
              <a:cs typeface="Poppins"/>
              <a:sym typeface="Poppins"/>
            </a:endParaRPr>
          </a:p>
        </p:txBody>
      </p:sp>
      <p:sp>
        <p:nvSpPr>
          <p:cNvPr id="3852" name="Google Shape;3852;p56"/>
          <p:cNvSpPr txBox="1"/>
          <p:nvPr/>
        </p:nvSpPr>
        <p:spPr>
          <a:xfrm>
            <a:off x="-2556798" y="2305950"/>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2</a:t>
            </a:r>
            <a:endParaRPr sz="1600">
              <a:solidFill>
                <a:schemeClr val="dk1"/>
              </a:solidFill>
              <a:latin typeface="Poppins"/>
              <a:ea typeface="Poppins"/>
              <a:cs typeface="Poppins"/>
              <a:sym typeface="Poppins"/>
            </a:endParaRPr>
          </a:p>
        </p:txBody>
      </p:sp>
      <p:sp>
        <p:nvSpPr>
          <p:cNvPr id="3853" name="Google Shape;3853;p56"/>
          <p:cNvSpPr/>
          <p:nvPr/>
        </p:nvSpPr>
        <p:spPr>
          <a:xfrm>
            <a:off x="-1227473" y="1661725"/>
            <a:ext cx="265800" cy="265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6"/>
          <p:cNvSpPr/>
          <p:nvPr/>
        </p:nvSpPr>
        <p:spPr>
          <a:xfrm>
            <a:off x="-1227473" y="2305950"/>
            <a:ext cx="265800" cy="26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6"/>
          <p:cNvSpPr txBox="1"/>
          <p:nvPr/>
        </p:nvSpPr>
        <p:spPr>
          <a:xfrm>
            <a:off x="-890023" y="1661725"/>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3</a:t>
            </a:r>
            <a:endParaRPr sz="1600">
              <a:solidFill>
                <a:schemeClr val="dk1"/>
              </a:solidFill>
              <a:latin typeface="Poppins"/>
              <a:ea typeface="Poppins"/>
              <a:cs typeface="Poppins"/>
              <a:sym typeface="Poppins"/>
            </a:endParaRPr>
          </a:p>
        </p:txBody>
      </p:sp>
      <p:sp>
        <p:nvSpPr>
          <p:cNvPr id="3856" name="Google Shape;3856;p56"/>
          <p:cNvSpPr txBox="1"/>
          <p:nvPr/>
        </p:nvSpPr>
        <p:spPr>
          <a:xfrm>
            <a:off x="-890023" y="2305950"/>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4</a:t>
            </a:r>
            <a:endParaRPr sz="1600">
              <a:solidFill>
                <a:schemeClr val="dk1"/>
              </a:solidFill>
              <a:latin typeface="Poppins"/>
              <a:ea typeface="Poppins"/>
              <a:cs typeface="Poppins"/>
              <a:sym typeface="Poppins"/>
            </a:endParaRPr>
          </a:p>
        </p:txBody>
      </p:sp>
      <p:sp>
        <p:nvSpPr>
          <p:cNvPr id="11" name="矩形 10">
            <a:extLst>
              <a:ext uri="{FF2B5EF4-FFF2-40B4-BE49-F238E27FC236}">
                <a16:creationId xmlns:a16="http://schemas.microsoft.com/office/drawing/2014/main" id="{259EDBB9-D894-4D31-AD4C-DD78771F22F7}"/>
              </a:ext>
            </a:extLst>
          </p:cNvPr>
          <p:cNvSpPr/>
          <p:nvPr/>
        </p:nvSpPr>
        <p:spPr>
          <a:xfrm>
            <a:off x="243068" y="300942"/>
            <a:ext cx="1319514" cy="15047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Google Shape;3457;p38">
            <a:extLst>
              <a:ext uri="{FF2B5EF4-FFF2-40B4-BE49-F238E27FC236}">
                <a16:creationId xmlns:a16="http://schemas.microsoft.com/office/drawing/2014/main" id="{96038CF4-DC38-458C-9B19-E81D8EB7CBBA}"/>
              </a:ext>
            </a:extLst>
          </p:cNvPr>
          <p:cNvSpPr txBox="1">
            <a:spLocks noGrp="1"/>
          </p:cNvSpPr>
          <p:nvPr>
            <p:ph type="title"/>
          </p:nvPr>
        </p:nvSpPr>
        <p:spPr>
          <a:xfrm>
            <a:off x="0" y="0"/>
            <a:ext cx="2164224" cy="578734"/>
          </a:xfrm>
          <a:prstGeom prst="rect">
            <a:avLst/>
          </a:prstGeom>
          <a:noFill/>
          <a:ln>
            <a:noFill/>
          </a:ln>
        </p:spPr>
        <p:txBody>
          <a:bodyPr spcFirstLastPara="1" wrap="square" lIns="91425" tIns="91425" rIns="91425" bIns="91425" anchor="ctr" anchorCtr="0">
            <a:noAutofit/>
          </a:bodyPr>
          <a:lstStyle/>
          <a:p>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03.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資料描述</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pic>
        <p:nvPicPr>
          <p:cNvPr id="10242" name="Picture 2" descr="https://lh6.googleusercontent.com/IndlY-ig6eDHQ1BLswbFlzMkzuK8At5IMyYhFOcj_grE8DuATCVreNa42c-_xIxP6Mk4c7vfozSvJdlz6aIQia3qRjoZk6wPMFOwQQ5HIo2QTPrzxEwHunroxec8Uxv_Vcv8jQarzxw">
            <a:extLst>
              <a:ext uri="{FF2B5EF4-FFF2-40B4-BE49-F238E27FC236}">
                <a16:creationId xmlns:a16="http://schemas.microsoft.com/office/drawing/2014/main" id="{DC86FE3C-F6D5-4185-9B52-42BFBE54A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2954" y="1031182"/>
            <a:ext cx="4470997" cy="3353248"/>
          </a:xfrm>
          <a:prstGeom prst="rect">
            <a:avLst/>
          </a:prstGeom>
          <a:noFill/>
          <a:extLst>
            <a:ext uri="{909E8E84-426E-40DD-AFC4-6F175D3DCCD1}">
              <a14:hiddenFill xmlns:a14="http://schemas.microsoft.com/office/drawing/2010/main">
                <a:solidFill>
                  <a:srgbClr val="FFFFFF"/>
                </a:solidFill>
              </a14:hiddenFill>
            </a:ext>
          </a:extLst>
        </p:spPr>
      </p:pic>
      <p:sp>
        <p:nvSpPr>
          <p:cNvPr id="13" name="橢圓 12">
            <a:extLst>
              <a:ext uri="{FF2B5EF4-FFF2-40B4-BE49-F238E27FC236}">
                <a16:creationId xmlns:a16="http://schemas.microsoft.com/office/drawing/2014/main" id="{74549C73-1ABA-4F0B-B383-609EFDB3183A}"/>
              </a:ext>
            </a:extLst>
          </p:cNvPr>
          <p:cNvSpPr/>
          <p:nvPr/>
        </p:nvSpPr>
        <p:spPr>
          <a:xfrm>
            <a:off x="243068" y="4304419"/>
            <a:ext cx="658391" cy="65839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形 13">
            <a:extLst>
              <a:ext uri="{FF2B5EF4-FFF2-40B4-BE49-F238E27FC236}">
                <a16:creationId xmlns:a16="http://schemas.microsoft.com/office/drawing/2014/main" id="{516F6290-716B-4505-B24B-BA5391BE52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2621" y="3982476"/>
            <a:ext cx="803909" cy="803909"/>
          </a:xfrm>
          <a:prstGeom prst="rect">
            <a:avLst/>
          </a:prstGeom>
        </p:spPr>
      </p:pic>
    </p:spTree>
    <p:extLst>
      <p:ext uri="{BB962C8B-B14F-4D97-AF65-F5344CB8AC3E}">
        <p14:creationId xmlns:p14="http://schemas.microsoft.com/office/powerpoint/2010/main" val="2009956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45"/>
        <p:cNvGrpSpPr/>
        <p:nvPr/>
      </p:nvGrpSpPr>
      <p:grpSpPr>
        <a:xfrm>
          <a:off x="0" y="0"/>
          <a:ext cx="0" cy="0"/>
          <a:chOff x="0" y="0"/>
          <a:chExt cx="0" cy="0"/>
        </a:xfrm>
      </p:grpSpPr>
      <p:sp>
        <p:nvSpPr>
          <p:cNvPr id="3849" name="Google Shape;3849;p56"/>
          <p:cNvSpPr/>
          <p:nvPr/>
        </p:nvSpPr>
        <p:spPr>
          <a:xfrm>
            <a:off x="-2894248" y="1661725"/>
            <a:ext cx="265800" cy="26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6"/>
          <p:cNvSpPr/>
          <p:nvPr/>
        </p:nvSpPr>
        <p:spPr>
          <a:xfrm>
            <a:off x="-2894248" y="2305950"/>
            <a:ext cx="265800" cy="265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6"/>
          <p:cNvSpPr txBox="1"/>
          <p:nvPr/>
        </p:nvSpPr>
        <p:spPr>
          <a:xfrm>
            <a:off x="-2556798" y="1661725"/>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1</a:t>
            </a:r>
            <a:endParaRPr sz="1600">
              <a:solidFill>
                <a:schemeClr val="dk1"/>
              </a:solidFill>
              <a:latin typeface="Poppins"/>
              <a:ea typeface="Poppins"/>
              <a:cs typeface="Poppins"/>
              <a:sym typeface="Poppins"/>
            </a:endParaRPr>
          </a:p>
        </p:txBody>
      </p:sp>
      <p:sp>
        <p:nvSpPr>
          <p:cNvPr id="3852" name="Google Shape;3852;p56"/>
          <p:cNvSpPr txBox="1"/>
          <p:nvPr/>
        </p:nvSpPr>
        <p:spPr>
          <a:xfrm>
            <a:off x="-2556798" y="2305950"/>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2</a:t>
            </a:r>
            <a:endParaRPr sz="1600">
              <a:solidFill>
                <a:schemeClr val="dk1"/>
              </a:solidFill>
              <a:latin typeface="Poppins"/>
              <a:ea typeface="Poppins"/>
              <a:cs typeface="Poppins"/>
              <a:sym typeface="Poppins"/>
            </a:endParaRPr>
          </a:p>
        </p:txBody>
      </p:sp>
      <p:sp>
        <p:nvSpPr>
          <p:cNvPr id="3853" name="Google Shape;3853;p56"/>
          <p:cNvSpPr/>
          <p:nvPr/>
        </p:nvSpPr>
        <p:spPr>
          <a:xfrm>
            <a:off x="-1227473" y="1661725"/>
            <a:ext cx="265800" cy="265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6"/>
          <p:cNvSpPr/>
          <p:nvPr/>
        </p:nvSpPr>
        <p:spPr>
          <a:xfrm>
            <a:off x="-1227473" y="2305950"/>
            <a:ext cx="265800" cy="26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6"/>
          <p:cNvSpPr txBox="1"/>
          <p:nvPr/>
        </p:nvSpPr>
        <p:spPr>
          <a:xfrm>
            <a:off x="-890023" y="1661725"/>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3</a:t>
            </a:r>
            <a:endParaRPr sz="1600">
              <a:solidFill>
                <a:schemeClr val="dk1"/>
              </a:solidFill>
              <a:latin typeface="Poppins"/>
              <a:ea typeface="Poppins"/>
              <a:cs typeface="Poppins"/>
              <a:sym typeface="Poppins"/>
            </a:endParaRPr>
          </a:p>
        </p:txBody>
      </p:sp>
      <p:sp>
        <p:nvSpPr>
          <p:cNvPr id="3856" name="Google Shape;3856;p56"/>
          <p:cNvSpPr txBox="1"/>
          <p:nvPr/>
        </p:nvSpPr>
        <p:spPr>
          <a:xfrm>
            <a:off x="-890023" y="2305950"/>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4</a:t>
            </a:r>
            <a:endParaRPr sz="1600">
              <a:solidFill>
                <a:schemeClr val="dk1"/>
              </a:solidFill>
              <a:latin typeface="Poppins"/>
              <a:ea typeface="Poppins"/>
              <a:cs typeface="Poppins"/>
              <a:sym typeface="Poppins"/>
            </a:endParaRPr>
          </a:p>
        </p:txBody>
      </p:sp>
      <p:sp>
        <p:nvSpPr>
          <p:cNvPr id="11" name="矩形 10">
            <a:extLst>
              <a:ext uri="{FF2B5EF4-FFF2-40B4-BE49-F238E27FC236}">
                <a16:creationId xmlns:a16="http://schemas.microsoft.com/office/drawing/2014/main" id="{259EDBB9-D894-4D31-AD4C-DD78771F22F7}"/>
              </a:ext>
            </a:extLst>
          </p:cNvPr>
          <p:cNvSpPr/>
          <p:nvPr/>
        </p:nvSpPr>
        <p:spPr>
          <a:xfrm>
            <a:off x="243068" y="300942"/>
            <a:ext cx="1319514" cy="15047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Google Shape;3457;p38">
            <a:extLst>
              <a:ext uri="{FF2B5EF4-FFF2-40B4-BE49-F238E27FC236}">
                <a16:creationId xmlns:a16="http://schemas.microsoft.com/office/drawing/2014/main" id="{96038CF4-DC38-458C-9B19-E81D8EB7CBBA}"/>
              </a:ext>
            </a:extLst>
          </p:cNvPr>
          <p:cNvSpPr txBox="1">
            <a:spLocks noGrp="1"/>
          </p:cNvSpPr>
          <p:nvPr>
            <p:ph type="title"/>
          </p:nvPr>
        </p:nvSpPr>
        <p:spPr>
          <a:xfrm>
            <a:off x="0" y="0"/>
            <a:ext cx="2164224" cy="578734"/>
          </a:xfrm>
          <a:prstGeom prst="rect">
            <a:avLst/>
          </a:prstGeom>
          <a:noFill/>
          <a:ln>
            <a:noFill/>
          </a:ln>
        </p:spPr>
        <p:txBody>
          <a:bodyPr spcFirstLastPara="1" wrap="square" lIns="91425" tIns="91425" rIns="91425" bIns="91425" anchor="ctr" anchorCtr="0">
            <a:noAutofit/>
          </a:bodyPr>
          <a:lstStyle/>
          <a:p>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03.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資料描述</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pic>
        <p:nvPicPr>
          <p:cNvPr id="9218" name="Picture 2" descr="https://lh6.googleusercontent.com/iZMwSJv9Zn_sJ3TpsDdzUnvkdtHlZ-9JknHvIZrdJXYpc5PSA9e7IhwUxgbC0rcGnvYz2Ni5lyH8m5YxS7L836H_tDkl9BNNHbWaNRsvcgQ8MhcGhKW4bMmyCWj1wq-PGVVJJsRuuAw">
            <a:extLst>
              <a:ext uri="{FF2B5EF4-FFF2-40B4-BE49-F238E27FC236}">
                <a16:creationId xmlns:a16="http://schemas.microsoft.com/office/drawing/2014/main" id="{FB18A7CB-1EF2-4C70-A5AC-D5297E6E7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9713" y="2026920"/>
            <a:ext cx="6757375" cy="2143864"/>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3457;p38">
            <a:extLst>
              <a:ext uri="{FF2B5EF4-FFF2-40B4-BE49-F238E27FC236}">
                <a16:creationId xmlns:a16="http://schemas.microsoft.com/office/drawing/2014/main" id="{35FC02A4-87E5-4191-A599-075849909205}"/>
              </a:ext>
            </a:extLst>
          </p:cNvPr>
          <p:cNvSpPr txBox="1">
            <a:spLocks/>
          </p:cNvSpPr>
          <p:nvPr/>
        </p:nvSpPr>
        <p:spPr>
          <a:xfrm>
            <a:off x="1402662" y="1160847"/>
            <a:ext cx="6401017"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rPr>
              <a:t>獎品類型與抽獎意願</a:t>
            </a:r>
          </a:p>
        </p:txBody>
      </p:sp>
      <p:sp>
        <p:nvSpPr>
          <p:cNvPr id="14" name="橢圓 13">
            <a:extLst>
              <a:ext uri="{FF2B5EF4-FFF2-40B4-BE49-F238E27FC236}">
                <a16:creationId xmlns:a16="http://schemas.microsoft.com/office/drawing/2014/main" id="{07A6C69F-6104-410E-B0DC-B07030EB4939}"/>
              </a:ext>
            </a:extLst>
          </p:cNvPr>
          <p:cNvSpPr/>
          <p:nvPr/>
        </p:nvSpPr>
        <p:spPr>
          <a:xfrm>
            <a:off x="243068" y="4304419"/>
            <a:ext cx="658391" cy="65839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形 14">
            <a:extLst>
              <a:ext uri="{FF2B5EF4-FFF2-40B4-BE49-F238E27FC236}">
                <a16:creationId xmlns:a16="http://schemas.microsoft.com/office/drawing/2014/main" id="{FCFC95B1-5D21-4CAD-8E35-43A3BDBFC1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2621" y="3982476"/>
            <a:ext cx="803909" cy="803909"/>
          </a:xfrm>
          <a:prstGeom prst="rect">
            <a:avLst/>
          </a:prstGeom>
        </p:spPr>
      </p:pic>
      <p:sp>
        <p:nvSpPr>
          <p:cNvPr id="16" name="矩形 15">
            <a:extLst>
              <a:ext uri="{FF2B5EF4-FFF2-40B4-BE49-F238E27FC236}">
                <a16:creationId xmlns:a16="http://schemas.microsoft.com/office/drawing/2014/main" id="{09D770EC-F301-44BF-AAC8-526FE93D94FA}"/>
              </a:ext>
            </a:extLst>
          </p:cNvPr>
          <p:cNvSpPr/>
          <p:nvPr/>
        </p:nvSpPr>
        <p:spPr>
          <a:xfrm>
            <a:off x="6474967" y="2478443"/>
            <a:ext cx="597637" cy="264757"/>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2F44D030-CB38-4399-99EC-7AC268049E39}"/>
              </a:ext>
            </a:extLst>
          </p:cNvPr>
          <p:cNvSpPr/>
          <p:nvPr/>
        </p:nvSpPr>
        <p:spPr>
          <a:xfrm>
            <a:off x="5821107" y="2478443"/>
            <a:ext cx="597637" cy="264757"/>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59113283-3CA0-4DD7-94E5-B21569B2D1E7}"/>
              </a:ext>
            </a:extLst>
          </p:cNvPr>
          <p:cNvSpPr/>
          <p:nvPr/>
        </p:nvSpPr>
        <p:spPr>
          <a:xfrm>
            <a:off x="5821107" y="2781612"/>
            <a:ext cx="597637" cy="24892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BFFB7F8-1873-43C3-9749-27F240DE4D16}"/>
              </a:ext>
            </a:extLst>
          </p:cNvPr>
          <p:cNvSpPr/>
          <p:nvPr/>
        </p:nvSpPr>
        <p:spPr>
          <a:xfrm>
            <a:off x="6446460" y="2781612"/>
            <a:ext cx="597637" cy="24892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7322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40"/>
        <p:cNvGrpSpPr/>
        <p:nvPr/>
      </p:nvGrpSpPr>
      <p:grpSpPr>
        <a:xfrm>
          <a:off x="0" y="0"/>
          <a:ext cx="0" cy="0"/>
          <a:chOff x="0" y="0"/>
          <a:chExt cx="0" cy="0"/>
        </a:xfrm>
      </p:grpSpPr>
      <p:sp>
        <p:nvSpPr>
          <p:cNvPr id="3441" name="Google Shape;3441;p37"/>
          <p:cNvSpPr txBox="1">
            <a:spLocks noGrp="1"/>
          </p:cNvSpPr>
          <p:nvPr>
            <p:ph type="title" idx="2"/>
          </p:nvPr>
        </p:nvSpPr>
        <p:spPr>
          <a:xfrm>
            <a:off x="1534219" y="710516"/>
            <a:ext cx="26100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tx1">
                    <a:lumMod val="75000"/>
                    <a:lumOff val="25000"/>
                  </a:schemeClr>
                </a:solidFill>
              </a:rPr>
              <a:t>01</a:t>
            </a:r>
            <a:endParaRPr>
              <a:solidFill>
                <a:schemeClr val="tx1">
                  <a:lumMod val="75000"/>
                  <a:lumOff val="25000"/>
                </a:schemeClr>
              </a:solidFill>
            </a:endParaRPr>
          </a:p>
        </p:txBody>
      </p:sp>
      <p:sp>
        <p:nvSpPr>
          <p:cNvPr id="3442" name="Google Shape;3442;p37"/>
          <p:cNvSpPr txBox="1">
            <a:spLocks noGrp="1"/>
          </p:cNvSpPr>
          <p:nvPr>
            <p:ph type="title"/>
          </p:nvPr>
        </p:nvSpPr>
        <p:spPr>
          <a:xfrm>
            <a:off x="1345969" y="1540416"/>
            <a:ext cx="298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solidFill>
                  <a:schemeClr val="tx1">
                    <a:lumMod val="75000"/>
                    <a:lumOff val="25000"/>
                  </a:schemeClr>
                </a:solidFill>
                <a:latin typeface="Noto Sans SemCond Light" panose="020B0402040504020204" pitchFamily="34"/>
                <a:ea typeface="微軟正黑體" panose="020B0604030504040204" pitchFamily="34" charset="-120"/>
                <a:cs typeface="Noto Sans SemCond Light" panose="020B0402040504020204" pitchFamily="34"/>
              </a:rPr>
              <a:t>動機背景</a:t>
            </a:r>
            <a:endParaRPr dirty="0">
              <a:solidFill>
                <a:schemeClr val="tx1">
                  <a:lumMod val="75000"/>
                  <a:lumOff val="25000"/>
                </a:schemeClr>
              </a:solidFill>
              <a:latin typeface="Noto Sans SemCond Light" panose="020B0402040504020204" pitchFamily="34"/>
              <a:ea typeface="Noto Sans SemCond Light" panose="020B0402040504020204" pitchFamily="34"/>
              <a:cs typeface="Noto Sans SemCond Light" panose="020B0402040504020204" pitchFamily="34"/>
            </a:endParaRPr>
          </a:p>
        </p:txBody>
      </p:sp>
      <p:sp>
        <p:nvSpPr>
          <p:cNvPr id="3444" name="Google Shape;3444;p37"/>
          <p:cNvSpPr txBox="1">
            <a:spLocks noGrp="1"/>
          </p:cNvSpPr>
          <p:nvPr>
            <p:ph type="title" idx="3"/>
          </p:nvPr>
        </p:nvSpPr>
        <p:spPr>
          <a:xfrm>
            <a:off x="3393708" y="1540416"/>
            <a:ext cx="2986500" cy="572700"/>
          </a:xfrm>
          <a:prstGeom prst="rect">
            <a:avLst/>
          </a:prstGeom>
          <a:noFill/>
          <a:ln>
            <a:noFill/>
          </a:ln>
        </p:spPr>
        <p:txBody>
          <a:bodyPr spcFirstLastPara="1" wrap="square" lIns="91425" tIns="91425" rIns="91425" bIns="91425" anchor="t" anchorCtr="0">
            <a:noAutofit/>
          </a:bodyPr>
          <a:lstStyle/>
          <a:p>
            <a:r>
              <a:rPr lang="zh-TW" altLang="en-US" dirty="0">
                <a:solidFill>
                  <a:schemeClr val="tx1">
                    <a:lumMod val="75000"/>
                    <a:lumOff val="25000"/>
                  </a:schemeClr>
                </a:solidFill>
                <a:latin typeface="Noto Sans SemCond Light" panose="020B0402040504020204" pitchFamily="34"/>
                <a:ea typeface="微軟正黑體" panose="020B0604030504040204" pitchFamily="34" charset="-120"/>
                <a:cs typeface="Noto Sans SemCond Light" panose="020B0402040504020204" pitchFamily="34"/>
              </a:rPr>
              <a:t>資料蒐集</a:t>
            </a:r>
            <a:endParaRPr dirty="0">
              <a:solidFill>
                <a:schemeClr val="tx1">
                  <a:lumMod val="75000"/>
                  <a:lumOff val="25000"/>
                </a:schemeClr>
              </a:solidFill>
              <a:latin typeface="Noto Sans SemCond Light" panose="020B0402040504020204" pitchFamily="34"/>
              <a:ea typeface="Noto Sans SemCond Light" panose="020B0402040504020204" pitchFamily="34"/>
              <a:cs typeface="Noto Sans SemCond Light" panose="020B0402040504020204" pitchFamily="34"/>
            </a:endParaRPr>
          </a:p>
        </p:txBody>
      </p:sp>
      <p:sp>
        <p:nvSpPr>
          <p:cNvPr id="3445" name="Google Shape;3445;p37"/>
          <p:cNvSpPr txBox="1">
            <a:spLocks noGrp="1"/>
          </p:cNvSpPr>
          <p:nvPr>
            <p:ph type="title" idx="4"/>
          </p:nvPr>
        </p:nvSpPr>
        <p:spPr>
          <a:xfrm>
            <a:off x="3581958" y="710516"/>
            <a:ext cx="26100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tx1">
                    <a:lumMod val="75000"/>
                    <a:lumOff val="25000"/>
                  </a:schemeClr>
                </a:solidFill>
              </a:rPr>
              <a:t>02</a:t>
            </a:r>
            <a:endParaRPr>
              <a:solidFill>
                <a:schemeClr val="tx1">
                  <a:lumMod val="75000"/>
                  <a:lumOff val="25000"/>
                </a:schemeClr>
              </a:solidFill>
            </a:endParaRPr>
          </a:p>
        </p:txBody>
      </p:sp>
      <p:sp>
        <p:nvSpPr>
          <p:cNvPr id="3447" name="Google Shape;3447;p37"/>
          <p:cNvSpPr txBox="1">
            <a:spLocks noGrp="1"/>
          </p:cNvSpPr>
          <p:nvPr>
            <p:ph type="title" idx="6"/>
          </p:nvPr>
        </p:nvSpPr>
        <p:spPr>
          <a:xfrm>
            <a:off x="1345969" y="3575616"/>
            <a:ext cx="2986500" cy="572700"/>
          </a:xfrm>
          <a:prstGeom prst="rect">
            <a:avLst/>
          </a:prstGeom>
          <a:noFill/>
          <a:ln>
            <a:noFill/>
          </a:ln>
        </p:spPr>
        <p:txBody>
          <a:bodyPr spcFirstLastPara="1" wrap="square" lIns="91425" tIns="91425" rIns="91425" bIns="91425" anchor="t" anchorCtr="0">
            <a:noAutofit/>
          </a:bodyPr>
          <a:lstStyle/>
          <a:p>
            <a:r>
              <a:rPr lang="zh-TW" altLang="en-US" dirty="0">
                <a:solidFill>
                  <a:schemeClr val="tx1">
                    <a:lumMod val="75000"/>
                    <a:lumOff val="25000"/>
                  </a:schemeClr>
                </a:solidFill>
                <a:latin typeface="Noto Sans SemCond Light" panose="020B0402040504020204" pitchFamily="34"/>
                <a:ea typeface="微軟正黑體" panose="020B0604030504040204" pitchFamily="34" charset="-120"/>
                <a:cs typeface="Noto Sans SemCond Light" panose="020B0402040504020204" pitchFamily="34"/>
              </a:rPr>
              <a:t>人工蒐集資料分析</a:t>
            </a:r>
            <a:endParaRPr dirty="0">
              <a:solidFill>
                <a:schemeClr val="tx1">
                  <a:lumMod val="75000"/>
                  <a:lumOff val="25000"/>
                </a:schemeClr>
              </a:solidFill>
              <a:latin typeface="Noto Sans SemCond Light" panose="020B0402040504020204" pitchFamily="34"/>
              <a:ea typeface="Noto Sans SemCond Light" panose="020B0402040504020204" pitchFamily="34"/>
              <a:cs typeface="Noto Sans SemCond Light" panose="020B0402040504020204" pitchFamily="34"/>
            </a:endParaRPr>
          </a:p>
        </p:txBody>
      </p:sp>
      <p:sp>
        <p:nvSpPr>
          <p:cNvPr id="3448" name="Google Shape;3448;p37"/>
          <p:cNvSpPr txBox="1">
            <a:spLocks noGrp="1"/>
          </p:cNvSpPr>
          <p:nvPr>
            <p:ph type="title" idx="7"/>
          </p:nvPr>
        </p:nvSpPr>
        <p:spPr>
          <a:xfrm>
            <a:off x="1534219" y="2745716"/>
            <a:ext cx="26100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lumMod val="75000"/>
                    <a:lumOff val="25000"/>
                  </a:schemeClr>
                </a:solidFill>
              </a:rPr>
              <a:t>0</a:t>
            </a:r>
            <a:r>
              <a:rPr lang="en-US" altLang="zh-TW" dirty="0">
                <a:solidFill>
                  <a:schemeClr val="tx1">
                    <a:lumMod val="75000"/>
                    <a:lumOff val="25000"/>
                  </a:schemeClr>
                </a:solidFill>
              </a:rPr>
              <a:t>4</a:t>
            </a:r>
            <a:endParaRPr dirty="0">
              <a:solidFill>
                <a:schemeClr val="tx1">
                  <a:lumMod val="75000"/>
                  <a:lumOff val="25000"/>
                </a:schemeClr>
              </a:solidFill>
            </a:endParaRPr>
          </a:p>
        </p:txBody>
      </p:sp>
      <p:sp>
        <p:nvSpPr>
          <p:cNvPr id="3450" name="Google Shape;3450;p37"/>
          <p:cNvSpPr txBox="1">
            <a:spLocks noGrp="1"/>
          </p:cNvSpPr>
          <p:nvPr>
            <p:ph type="title" idx="9"/>
          </p:nvPr>
        </p:nvSpPr>
        <p:spPr>
          <a:xfrm>
            <a:off x="3393708" y="3575616"/>
            <a:ext cx="2986500" cy="572700"/>
          </a:xfrm>
          <a:prstGeom prst="rect">
            <a:avLst/>
          </a:prstGeom>
          <a:noFill/>
          <a:ln>
            <a:noFill/>
          </a:ln>
        </p:spPr>
        <p:txBody>
          <a:bodyPr spcFirstLastPara="1" wrap="square" lIns="91425" tIns="91425" rIns="91425" bIns="91425" anchor="t" anchorCtr="0">
            <a:noAutofit/>
          </a:bodyPr>
          <a:lstStyle/>
          <a:p>
            <a:r>
              <a:rPr lang="zh-TW" altLang="en-US" dirty="0">
                <a:solidFill>
                  <a:schemeClr val="tx1">
                    <a:lumMod val="75000"/>
                    <a:lumOff val="25000"/>
                  </a:schemeClr>
                </a:solidFill>
                <a:latin typeface="Noto Sans SemCond Light" panose="020B0402040504020204" pitchFamily="34"/>
                <a:ea typeface="微軟正黑體" panose="020B0604030504040204" pitchFamily="34" charset="-120"/>
                <a:cs typeface="Noto Sans SemCond Light" panose="020B0402040504020204" pitchFamily="34"/>
              </a:rPr>
              <a:t>問卷資料分析</a:t>
            </a:r>
            <a:endParaRPr dirty="0">
              <a:solidFill>
                <a:schemeClr val="tx1">
                  <a:lumMod val="75000"/>
                  <a:lumOff val="25000"/>
                </a:schemeClr>
              </a:solidFill>
              <a:latin typeface="Noto Sans SemCond Light" panose="020B0402040504020204" pitchFamily="34"/>
              <a:ea typeface="Noto Sans SemCond Light" panose="020B0402040504020204" pitchFamily="34"/>
              <a:cs typeface="Noto Sans SemCond Light" panose="020B0402040504020204" pitchFamily="34"/>
            </a:endParaRPr>
          </a:p>
        </p:txBody>
      </p:sp>
      <p:sp>
        <p:nvSpPr>
          <p:cNvPr id="3451" name="Google Shape;3451;p37"/>
          <p:cNvSpPr txBox="1">
            <a:spLocks noGrp="1"/>
          </p:cNvSpPr>
          <p:nvPr>
            <p:ph type="title" idx="13"/>
          </p:nvPr>
        </p:nvSpPr>
        <p:spPr>
          <a:xfrm>
            <a:off x="3581958" y="2745716"/>
            <a:ext cx="26100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lumMod val="75000"/>
                    <a:lumOff val="25000"/>
                  </a:schemeClr>
                </a:solidFill>
              </a:rPr>
              <a:t>0</a:t>
            </a:r>
            <a:r>
              <a:rPr lang="en-US" altLang="zh-TW" dirty="0">
                <a:solidFill>
                  <a:schemeClr val="tx1">
                    <a:lumMod val="75000"/>
                    <a:lumOff val="25000"/>
                  </a:schemeClr>
                </a:solidFill>
              </a:rPr>
              <a:t>5</a:t>
            </a:r>
            <a:endParaRPr dirty="0">
              <a:solidFill>
                <a:schemeClr val="tx1">
                  <a:lumMod val="75000"/>
                  <a:lumOff val="25000"/>
                </a:schemeClr>
              </a:solidFill>
            </a:endParaRPr>
          </a:p>
        </p:txBody>
      </p:sp>
      <p:sp>
        <p:nvSpPr>
          <p:cNvPr id="22" name="Google Shape;3444;p37">
            <a:extLst>
              <a:ext uri="{FF2B5EF4-FFF2-40B4-BE49-F238E27FC236}">
                <a16:creationId xmlns:a16="http://schemas.microsoft.com/office/drawing/2014/main" id="{253CED77-A5AF-4F90-8897-4E57611EC599}"/>
              </a:ext>
            </a:extLst>
          </p:cNvPr>
          <p:cNvSpPr txBox="1">
            <a:spLocks/>
          </p:cNvSpPr>
          <p:nvPr/>
        </p:nvSpPr>
        <p:spPr>
          <a:xfrm>
            <a:off x="5251369" y="1540416"/>
            <a:ext cx="2986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dk1"/>
              </a:buClr>
              <a:buSzPts val="1700"/>
              <a:buFont typeface="Poppins"/>
              <a:buNone/>
              <a:defRPr sz="1700" b="1">
                <a:solidFill>
                  <a:schemeClr val="dk1"/>
                </a:solidFill>
                <a:latin typeface="jf金萱那提2.0 七分糖" panose="020B0800000000000000" pitchFamily="34" charset="-120"/>
                <a:ea typeface="jf金萱那提2.0 七分糖" panose="020B0800000000000000" pitchFamily="34" charset="-120"/>
                <a:cs typeface="Poppins"/>
                <a:sym typeface="Poppins"/>
              </a:defRPr>
            </a:lvl1pPr>
            <a:lvl2pPr algn="ctr">
              <a:buClr>
                <a:schemeClr val="dk1"/>
              </a:buClr>
              <a:buSzPts val="2400"/>
              <a:buNone/>
              <a:defRPr sz="2400">
                <a:solidFill>
                  <a:schemeClr val="dk1"/>
                </a:solidFill>
              </a:defRPr>
            </a:lvl2pPr>
            <a:lvl3pPr algn="ctr">
              <a:buClr>
                <a:schemeClr val="dk1"/>
              </a:buClr>
              <a:buSzPts val="2400"/>
              <a:buNone/>
              <a:defRPr sz="2400">
                <a:solidFill>
                  <a:schemeClr val="dk1"/>
                </a:solidFill>
              </a:defRPr>
            </a:lvl3pPr>
            <a:lvl4pPr algn="ctr">
              <a:buClr>
                <a:schemeClr val="dk1"/>
              </a:buClr>
              <a:buSzPts val="2400"/>
              <a:buNone/>
              <a:defRPr sz="2400">
                <a:solidFill>
                  <a:schemeClr val="dk1"/>
                </a:solidFill>
              </a:defRPr>
            </a:lvl4pPr>
            <a:lvl5pPr algn="ctr">
              <a:buClr>
                <a:schemeClr val="dk1"/>
              </a:buClr>
              <a:buSzPts val="2400"/>
              <a:buNone/>
              <a:defRPr sz="2400">
                <a:solidFill>
                  <a:schemeClr val="dk1"/>
                </a:solidFill>
              </a:defRPr>
            </a:lvl5pPr>
            <a:lvl6pPr algn="ctr">
              <a:buClr>
                <a:schemeClr val="dk1"/>
              </a:buClr>
              <a:buSzPts val="2400"/>
              <a:buNone/>
              <a:defRPr sz="2400">
                <a:solidFill>
                  <a:schemeClr val="dk1"/>
                </a:solidFill>
              </a:defRPr>
            </a:lvl6pPr>
            <a:lvl7pPr algn="ctr">
              <a:buClr>
                <a:schemeClr val="dk1"/>
              </a:buClr>
              <a:buSzPts val="2400"/>
              <a:buNone/>
              <a:defRPr sz="2400">
                <a:solidFill>
                  <a:schemeClr val="dk1"/>
                </a:solidFill>
              </a:defRPr>
            </a:lvl7pPr>
            <a:lvl8pPr algn="ctr">
              <a:buClr>
                <a:schemeClr val="dk1"/>
              </a:buClr>
              <a:buSzPts val="2400"/>
              <a:buNone/>
              <a:defRPr sz="2400">
                <a:solidFill>
                  <a:schemeClr val="dk1"/>
                </a:solidFill>
              </a:defRPr>
            </a:lvl8pPr>
            <a:lvl9pPr algn="ctr">
              <a:buClr>
                <a:schemeClr val="dk1"/>
              </a:buClr>
              <a:buSzPts val="2400"/>
              <a:buNone/>
              <a:defRPr sz="2400">
                <a:solidFill>
                  <a:schemeClr val="dk1"/>
                </a:solidFill>
              </a:defRPr>
            </a:lvl9pPr>
          </a:lstStyle>
          <a:p>
            <a:r>
              <a:rPr lang="zh-TW" altLang="en-US" dirty="0">
                <a:solidFill>
                  <a:schemeClr val="tx1">
                    <a:lumMod val="75000"/>
                    <a:lumOff val="25000"/>
                  </a:schemeClr>
                </a:solidFill>
                <a:latin typeface="Noto Sans SemCond Light" panose="020B0402040504020204" pitchFamily="34"/>
                <a:ea typeface="微軟正黑體" panose="020B0604030504040204" pitchFamily="34" charset="-120"/>
                <a:cs typeface="Noto Sans SemCond Light" panose="020B0402040504020204" pitchFamily="34"/>
              </a:rPr>
              <a:t>資料描述</a:t>
            </a:r>
          </a:p>
        </p:txBody>
      </p:sp>
      <p:sp>
        <p:nvSpPr>
          <p:cNvPr id="23" name="Google Shape;3445;p37">
            <a:extLst>
              <a:ext uri="{FF2B5EF4-FFF2-40B4-BE49-F238E27FC236}">
                <a16:creationId xmlns:a16="http://schemas.microsoft.com/office/drawing/2014/main" id="{E04E892A-EA95-4C08-A8A3-BCE6EBC3B17C}"/>
              </a:ext>
            </a:extLst>
          </p:cNvPr>
          <p:cNvSpPr txBox="1">
            <a:spLocks/>
          </p:cNvSpPr>
          <p:nvPr/>
        </p:nvSpPr>
        <p:spPr>
          <a:xfrm>
            <a:off x="5439619" y="710516"/>
            <a:ext cx="2610000" cy="983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11000"/>
              <a:buFont typeface="Poppins"/>
              <a:buNone/>
              <a:defRPr sz="110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11000"/>
              <a:buFont typeface="Poppins"/>
              <a:buNone/>
              <a:defRPr sz="110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11000"/>
              <a:buFont typeface="Poppins"/>
              <a:buNone/>
              <a:defRPr sz="110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11000"/>
              <a:buFont typeface="Poppins"/>
              <a:buNone/>
              <a:defRPr sz="110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11000"/>
              <a:buFont typeface="Poppins"/>
              <a:buNone/>
              <a:defRPr sz="110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11000"/>
              <a:buFont typeface="Poppins"/>
              <a:buNone/>
              <a:defRPr sz="110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11000"/>
              <a:buFont typeface="Poppins"/>
              <a:buNone/>
              <a:defRPr sz="110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11000"/>
              <a:buFont typeface="Poppins"/>
              <a:buNone/>
              <a:defRPr sz="11000" b="1" i="0" u="none" strike="noStrike" cap="none">
                <a:solidFill>
                  <a:schemeClr val="dk1"/>
                </a:solidFill>
                <a:latin typeface="Poppins"/>
                <a:ea typeface="Poppins"/>
                <a:cs typeface="Poppins"/>
                <a:sym typeface="Poppins"/>
              </a:defRPr>
            </a:lvl9pPr>
          </a:lstStyle>
          <a:p>
            <a:r>
              <a:rPr lang="en" dirty="0">
                <a:solidFill>
                  <a:schemeClr val="tx1">
                    <a:lumMod val="75000"/>
                    <a:lumOff val="25000"/>
                  </a:schemeClr>
                </a:solidFill>
              </a:rPr>
              <a:t>0</a:t>
            </a:r>
            <a:r>
              <a:rPr lang="en-US" altLang="zh-TW" dirty="0">
                <a:solidFill>
                  <a:schemeClr val="tx1">
                    <a:lumMod val="75000"/>
                    <a:lumOff val="25000"/>
                  </a:schemeClr>
                </a:solidFill>
              </a:rPr>
              <a:t>3</a:t>
            </a:r>
            <a:endParaRPr lang="en" dirty="0">
              <a:solidFill>
                <a:schemeClr val="tx1">
                  <a:lumMod val="75000"/>
                  <a:lumOff val="25000"/>
                </a:schemeClr>
              </a:solidFill>
            </a:endParaRPr>
          </a:p>
        </p:txBody>
      </p:sp>
      <p:sp>
        <p:nvSpPr>
          <p:cNvPr id="24" name="Google Shape;3450;p37">
            <a:extLst>
              <a:ext uri="{FF2B5EF4-FFF2-40B4-BE49-F238E27FC236}">
                <a16:creationId xmlns:a16="http://schemas.microsoft.com/office/drawing/2014/main" id="{8D49A609-1F54-44AF-B05D-75FA36CB8984}"/>
              </a:ext>
            </a:extLst>
          </p:cNvPr>
          <p:cNvSpPr txBox="1">
            <a:spLocks/>
          </p:cNvSpPr>
          <p:nvPr/>
        </p:nvSpPr>
        <p:spPr>
          <a:xfrm>
            <a:off x="5251369" y="3575616"/>
            <a:ext cx="2986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dk1"/>
              </a:buClr>
              <a:buSzPts val="1700"/>
              <a:buFont typeface="Poppins"/>
              <a:buNone/>
              <a:defRPr sz="1700" b="1">
                <a:solidFill>
                  <a:schemeClr val="dk1"/>
                </a:solidFill>
                <a:latin typeface="jf金萱那提2.0 七分糖" panose="020B0800000000000000" pitchFamily="34" charset="-120"/>
                <a:ea typeface="jf金萱那提2.0 七分糖" panose="020B0800000000000000" pitchFamily="34" charset="-120"/>
                <a:cs typeface="Poppins"/>
                <a:sym typeface="Poppins"/>
              </a:defRPr>
            </a:lvl1pPr>
            <a:lvl2pPr algn="ctr">
              <a:buClr>
                <a:schemeClr val="dk1"/>
              </a:buClr>
              <a:buSzPts val="2400"/>
              <a:buNone/>
              <a:defRPr sz="2400">
                <a:solidFill>
                  <a:schemeClr val="dk1"/>
                </a:solidFill>
              </a:defRPr>
            </a:lvl2pPr>
            <a:lvl3pPr algn="ctr">
              <a:buClr>
                <a:schemeClr val="dk1"/>
              </a:buClr>
              <a:buSzPts val="2400"/>
              <a:buNone/>
              <a:defRPr sz="2400">
                <a:solidFill>
                  <a:schemeClr val="dk1"/>
                </a:solidFill>
              </a:defRPr>
            </a:lvl3pPr>
            <a:lvl4pPr algn="ctr">
              <a:buClr>
                <a:schemeClr val="dk1"/>
              </a:buClr>
              <a:buSzPts val="2400"/>
              <a:buNone/>
              <a:defRPr sz="2400">
                <a:solidFill>
                  <a:schemeClr val="dk1"/>
                </a:solidFill>
              </a:defRPr>
            </a:lvl4pPr>
            <a:lvl5pPr algn="ctr">
              <a:buClr>
                <a:schemeClr val="dk1"/>
              </a:buClr>
              <a:buSzPts val="2400"/>
              <a:buNone/>
              <a:defRPr sz="2400">
                <a:solidFill>
                  <a:schemeClr val="dk1"/>
                </a:solidFill>
              </a:defRPr>
            </a:lvl5pPr>
            <a:lvl6pPr algn="ctr">
              <a:buClr>
                <a:schemeClr val="dk1"/>
              </a:buClr>
              <a:buSzPts val="2400"/>
              <a:buNone/>
              <a:defRPr sz="2400">
                <a:solidFill>
                  <a:schemeClr val="dk1"/>
                </a:solidFill>
              </a:defRPr>
            </a:lvl6pPr>
            <a:lvl7pPr algn="ctr">
              <a:buClr>
                <a:schemeClr val="dk1"/>
              </a:buClr>
              <a:buSzPts val="2400"/>
              <a:buNone/>
              <a:defRPr sz="2400">
                <a:solidFill>
                  <a:schemeClr val="dk1"/>
                </a:solidFill>
              </a:defRPr>
            </a:lvl7pPr>
            <a:lvl8pPr algn="ctr">
              <a:buClr>
                <a:schemeClr val="dk1"/>
              </a:buClr>
              <a:buSzPts val="2400"/>
              <a:buNone/>
              <a:defRPr sz="2400">
                <a:solidFill>
                  <a:schemeClr val="dk1"/>
                </a:solidFill>
              </a:defRPr>
            </a:lvl8pPr>
            <a:lvl9pPr algn="ctr">
              <a:buClr>
                <a:schemeClr val="dk1"/>
              </a:buClr>
              <a:buSzPts val="2400"/>
              <a:buNone/>
              <a:defRPr sz="2400">
                <a:solidFill>
                  <a:schemeClr val="dk1"/>
                </a:solidFill>
              </a:defRPr>
            </a:lvl9pPr>
          </a:lstStyle>
          <a:p>
            <a:r>
              <a:rPr lang="zh-TW" altLang="en-US">
                <a:solidFill>
                  <a:schemeClr val="tx1">
                    <a:lumMod val="75000"/>
                    <a:lumOff val="25000"/>
                  </a:schemeClr>
                </a:solidFill>
                <a:latin typeface="Noto Sans SemCond Light" panose="020B0402040504020204" pitchFamily="34"/>
                <a:ea typeface="微軟正黑體" panose="020B0604030504040204" pitchFamily="34" charset="-120"/>
                <a:cs typeface="Noto Sans SemCond Light" panose="020B0402040504020204" pitchFamily="34"/>
              </a:rPr>
              <a:t>結論</a:t>
            </a:r>
            <a:endParaRPr lang="en-US" dirty="0">
              <a:solidFill>
                <a:schemeClr val="tx1">
                  <a:lumMod val="75000"/>
                  <a:lumOff val="25000"/>
                </a:schemeClr>
              </a:solidFill>
              <a:latin typeface="Noto Sans SemCond Light" panose="020B0402040504020204" pitchFamily="34"/>
              <a:ea typeface="Noto Sans SemCond Light" panose="020B0402040504020204" pitchFamily="34"/>
              <a:cs typeface="Noto Sans SemCond Light" panose="020B0402040504020204" pitchFamily="34"/>
            </a:endParaRPr>
          </a:p>
        </p:txBody>
      </p:sp>
      <p:sp>
        <p:nvSpPr>
          <p:cNvPr id="25" name="Google Shape;3451;p37">
            <a:extLst>
              <a:ext uri="{FF2B5EF4-FFF2-40B4-BE49-F238E27FC236}">
                <a16:creationId xmlns:a16="http://schemas.microsoft.com/office/drawing/2014/main" id="{77AF34ED-478F-4CE3-A322-AB3438290FE7}"/>
              </a:ext>
            </a:extLst>
          </p:cNvPr>
          <p:cNvSpPr txBox="1">
            <a:spLocks/>
          </p:cNvSpPr>
          <p:nvPr/>
        </p:nvSpPr>
        <p:spPr>
          <a:xfrm>
            <a:off x="5439619" y="2745716"/>
            <a:ext cx="2610000" cy="983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11000"/>
              <a:buFont typeface="Poppins"/>
              <a:buNone/>
              <a:defRPr sz="110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11000"/>
              <a:buFont typeface="Poppins"/>
              <a:buNone/>
              <a:defRPr sz="110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11000"/>
              <a:buFont typeface="Poppins"/>
              <a:buNone/>
              <a:defRPr sz="110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11000"/>
              <a:buFont typeface="Poppins"/>
              <a:buNone/>
              <a:defRPr sz="110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11000"/>
              <a:buFont typeface="Poppins"/>
              <a:buNone/>
              <a:defRPr sz="110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11000"/>
              <a:buFont typeface="Poppins"/>
              <a:buNone/>
              <a:defRPr sz="110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11000"/>
              <a:buFont typeface="Poppins"/>
              <a:buNone/>
              <a:defRPr sz="110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11000"/>
              <a:buFont typeface="Poppins"/>
              <a:buNone/>
              <a:defRPr sz="11000" b="1" i="0" u="none" strike="noStrike" cap="none">
                <a:solidFill>
                  <a:schemeClr val="dk1"/>
                </a:solidFill>
                <a:latin typeface="Poppins"/>
                <a:ea typeface="Poppins"/>
                <a:cs typeface="Poppins"/>
                <a:sym typeface="Poppins"/>
              </a:defRPr>
            </a:lvl9pPr>
          </a:lstStyle>
          <a:p>
            <a:r>
              <a:rPr lang="en" dirty="0">
                <a:solidFill>
                  <a:schemeClr val="tx1">
                    <a:lumMod val="75000"/>
                    <a:lumOff val="25000"/>
                  </a:schemeClr>
                </a:solidFill>
              </a:rPr>
              <a:t>0</a:t>
            </a:r>
            <a:r>
              <a:rPr lang="en-US" altLang="zh-TW" dirty="0">
                <a:solidFill>
                  <a:schemeClr val="tx1">
                    <a:lumMod val="75000"/>
                    <a:lumOff val="25000"/>
                  </a:schemeClr>
                </a:solidFill>
              </a:rPr>
              <a:t>6</a:t>
            </a:r>
            <a:endParaRPr lang="en" dirty="0">
              <a:solidFill>
                <a:schemeClr val="tx1">
                  <a:lumMod val="75000"/>
                  <a:lumOff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7223"/>
    </mc:Choice>
    <mc:Fallback xmlns="">
      <p:transition spd="slow" advTm="2722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5"/>
        <p:cNvGrpSpPr/>
        <p:nvPr/>
      </p:nvGrpSpPr>
      <p:grpSpPr>
        <a:xfrm>
          <a:off x="0" y="0"/>
          <a:ext cx="0" cy="0"/>
          <a:chOff x="0" y="0"/>
          <a:chExt cx="0" cy="0"/>
        </a:xfrm>
      </p:grpSpPr>
      <p:sp>
        <p:nvSpPr>
          <p:cNvPr id="3849" name="Google Shape;3849;p56"/>
          <p:cNvSpPr/>
          <p:nvPr/>
        </p:nvSpPr>
        <p:spPr>
          <a:xfrm>
            <a:off x="-2894248" y="1661725"/>
            <a:ext cx="265800" cy="26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6"/>
          <p:cNvSpPr/>
          <p:nvPr/>
        </p:nvSpPr>
        <p:spPr>
          <a:xfrm>
            <a:off x="-2894248" y="2305950"/>
            <a:ext cx="265800" cy="265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6"/>
          <p:cNvSpPr txBox="1"/>
          <p:nvPr/>
        </p:nvSpPr>
        <p:spPr>
          <a:xfrm>
            <a:off x="-2556798" y="1661725"/>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1</a:t>
            </a:r>
            <a:endParaRPr sz="1600">
              <a:solidFill>
                <a:schemeClr val="dk1"/>
              </a:solidFill>
              <a:latin typeface="Poppins"/>
              <a:ea typeface="Poppins"/>
              <a:cs typeface="Poppins"/>
              <a:sym typeface="Poppins"/>
            </a:endParaRPr>
          </a:p>
        </p:txBody>
      </p:sp>
      <p:sp>
        <p:nvSpPr>
          <p:cNvPr id="3852" name="Google Shape;3852;p56"/>
          <p:cNvSpPr txBox="1"/>
          <p:nvPr/>
        </p:nvSpPr>
        <p:spPr>
          <a:xfrm>
            <a:off x="-2556798" y="2305950"/>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2</a:t>
            </a:r>
            <a:endParaRPr sz="1600">
              <a:solidFill>
                <a:schemeClr val="dk1"/>
              </a:solidFill>
              <a:latin typeface="Poppins"/>
              <a:ea typeface="Poppins"/>
              <a:cs typeface="Poppins"/>
              <a:sym typeface="Poppins"/>
            </a:endParaRPr>
          </a:p>
        </p:txBody>
      </p:sp>
      <p:sp>
        <p:nvSpPr>
          <p:cNvPr id="3853" name="Google Shape;3853;p56"/>
          <p:cNvSpPr/>
          <p:nvPr/>
        </p:nvSpPr>
        <p:spPr>
          <a:xfrm>
            <a:off x="-1227473" y="1661725"/>
            <a:ext cx="265800" cy="265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6"/>
          <p:cNvSpPr/>
          <p:nvPr/>
        </p:nvSpPr>
        <p:spPr>
          <a:xfrm>
            <a:off x="-1227473" y="2305950"/>
            <a:ext cx="265800" cy="26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6"/>
          <p:cNvSpPr txBox="1"/>
          <p:nvPr/>
        </p:nvSpPr>
        <p:spPr>
          <a:xfrm>
            <a:off x="-890023" y="1661725"/>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3</a:t>
            </a:r>
            <a:endParaRPr sz="1600">
              <a:solidFill>
                <a:schemeClr val="dk1"/>
              </a:solidFill>
              <a:latin typeface="Poppins"/>
              <a:ea typeface="Poppins"/>
              <a:cs typeface="Poppins"/>
              <a:sym typeface="Poppins"/>
            </a:endParaRPr>
          </a:p>
        </p:txBody>
      </p:sp>
      <p:sp>
        <p:nvSpPr>
          <p:cNvPr id="3856" name="Google Shape;3856;p56"/>
          <p:cNvSpPr txBox="1"/>
          <p:nvPr/>
        </p:nvSpPr>
        <p:spPr>
          <a:xfrm>
            <a:off x="-890023" y="2305950"/>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4</a:t>
            </a:r>
            <a:endParaRPr sz="1600">
              <a:solidFill>
                <a:schemeClr val="dk1"/>
              </a:solidFill>
              <a:latin typeface="Poppins"/>
              <a:ea typeface="Poppins"/>
              <a:cs typeface="Poppins"/>
              <a:sym typeface="Poppins"/>
            </a:endParaRPr>
          </a:p>
        </p:txBody>
      </p:sp>
      <p:sp>
        <p:nvSpPr>
          <p:cNvPr id="11" name="矩形 10">
            <a:extLst>
              <a:ext uri="{FF2B5EF4-FFF2-40B4-BE49-F238E27FC236}">
                <a16:creationId xmlns:a16="http://schemas.microsoft.com/office/drawing/2014/main" id="{259EDBB9-D894-4D31-AD4C-DD78771F22F7}"/>
              </a:ext>
            </a:extLst>
          </p:cNvPr>
          <p:cNvSpPr/>
          <p:nvPr/>
        </p:nvSpPr>
        <p:spPr>
          <a:xfrm>
            <a:off x="243068" y="300942"/>
            <a:ext cx="1319514" cy="15047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Google Shape;3457;p38">
            <a:extLst>
              <a:ext uri="{FF2B5EF4-FFF2-40B4-BE49-F238E27FC236}">
                <a16:creationId xmlns:a16="http://schemas.microsoft.com/office/drawing/2014/main" id="{96038CF4-DC38-458C-9B19-E81D8EB7CBBA}"/>
              </a:ext>
            </a:extLst>
          </p:cNvPr>
          <p:cNvSpPr txBox="1">
            <a:spLocks noGrp="1"/>
          </p:cNvSpPr>
          <p:nvPr>
            <p:ph type="title"/>
          </p:nvPr>
        </p:nvSpPr>
        <p:spPr>
          <a:xfrm>
            <a:off x="0" y="0"/>
            <a:ext cx="2164224" cy="578734"/>
          </a:xfrm>
          <a:prstGeom prst="rect">
            <a:avLst/>
          </a:prstGeom>
          <a:noFill/>
          <a:ln>
            <a:noFill/>
          </a:ln>
        </p:spPr>
        <p:txBody>
          <a:bodyPr spcFirstLastPara="1" wrap="square" lIns="91425" tIns="91425" rIns="91425" bIns="91425" anchor="ctr" anchorCtr="0">
            <a:noAutofit/>
          </a:bodyPr>
          <a:lstStyle/>
          <a:p>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03.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資料描述</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3" name="橢圓 12">
            <a:extLst>
              <a:ext uri="{FF2B5EF4-FFF2-40B4-BE49-F238E27FC236}">
                <a16:creationId xmlns:a16="http://schemas.microsoft.com/office/drawing/2014/main" id="{8E7C1B4F-D09A-43EF-AEFB-EED0D9B796E7}"/>
              </a:ext>
            </a:extLst>
          </p:cNvPr>
          <p:cNvSpPr/>
          <p:nvPr/>
        </p:nvSpPr>
        <p:spPr>
          <a:xfrm>
            <a:off x="243068" y="4304419"/>
            <a:ext cx="658391" cy="65839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形 13">
            <a:extLst>
              <a:ext uri="{FF2B5EF4-FFF2-40B4-BE49-F238E27FC236}">
                <a16:creationId xmlns:a16="http://schemas.microsoft.com/office/drawing/2014/main" id="{4196370B-A5FC-4E50-8FBC-2F038D2F39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621" y="3982476"/>
            <a:ext cx="803909" cy="803909"/>
          </a:xfrm>
          <a:prstGeom prst="rect">
            <a:avLst/>
          </a:prstGeom>
        </p:spPr>
      </p:pic>
      <p:pic>
        <p:nvPicPr>
          <p:cNvPr id="15" name="圖片 14">
            <a:extLst>
              <a:ext uri="{FF2B5EF4-FFF2-40B4-BE49-F238E27FC236}">
                <a16:creationId xmlns:a16="http://schemas.microsoft.com/office/drawing/2014/main" id="{6D290839-2ABA-4352-B9EC-CEA552354E8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164224" y="1794625"/>
            <a:ext cx="4981544" cy="1978722"/>
          </a:xfrm>
          <a:prstGeom prst="rect">
            <a:avLst/>
          </a:prstGeom>
        </p:spPr>
      </p:pic>
      <p:sp>
        <p:nvSpPr>
          <p:cNvPr id="16" name="Google Shape;3457;p38">
            <a:extLst>
              <a:ext uri="{FF2B5EF4-FFF2-40B4-BE49-F238E27FC236}">
                <a16:creationId xmlns:a16="http://schemas.microsoft.com/office/drawing/2014/main" id="{28A92268-764E-4FE6-8A62-515AD58F9079}"/>
              </a:ext>
            </a:extLst>
          </p:cNvPr>
          <p:cNvSpPr txBox="1">
            <a:spLocks/>
          </p:cNvSpPr>
          <p:nvPr/>
        </p:nvSpPr>
        <p:spPr>
          <a:xfrm>
            <a:off x="1402662" y="1160847"/>
            <a:ext cx="6401017"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rPr>
              <a:t>獎品數量與抽獎意願</a:t>
            </a:r>
          </a:p>
        </p:txBody>
      </p:sp>
      <p:sp>
        <p:nvSpPr>
          <p:cNvPr id="17" name="矩形 16">
            <a:extLst>
              <a:ext uri="{FF2B5EF4-FFF2-40B4-BE49-F238E27FC236}">
                <a16:creationId xmlns:a16="http://schemas.microsoft.com/office/drawing/2014/main" id="{AD9D589C-9980-40EF-859A-5008EDD6CDCF}"/>
              </a:ext>
            </a:extLst>
          </p:cNvPr>
          <p:cNvSpPr/>
          <p:nvPr/>
        </p:nvSpPr>
        <p:spPr>
          <a:xfrm>
            <a:off x="3370515" y="2783986"/>
            <a:ext cx="732093" cy="94067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71443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45"/>
        <p:cNvGrpSpPr/>
        <p:nvPr/>
      </p:nvGrpSpPr>
      <p:grpSpPr>
        <a:xfrm>
          <a:off x="0" y="0"/>
          <a:ext cx="0" cy="0"/>
          <a:chOff x="0" y="0"/>
          <a:chExt cx="0" cy="0"/>
        </a:xfrm>
      </p:grpSpPr>
      <p:sp>
        <p:nvSpPr>
          <p:cNvPr id="3849" name="Google Shape;3849;p56"/>
          <p:cNvSpPr/>
          <p:nvPr/>
        </p:nvSpPr>
        <p:spPr>
          <a:xfrm>
            <a:off x="-2894248" y="1661725"/>
            <a:ext cx="265800" cy="26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6"/>
          <p:cNvSpPr/>
          <p:nvPr/>
        </p:nvSpPr>
        <p:spPr>
          <a:xfrm>
            <a:off x="-2894248" y="2305950"/>
            <a:ext cx="265800" cy="265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6"/>
          <p:cNvSpPr txBox="1"/>
          <p:nvPr/>
        </p:nvSpPr>
        <p:spPr>
          <a:xfrm>
            <a:off x="-2556798" y="1661725"/>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1</a:t>
            </a:r>
            <a:endParaRPr sz="1600">
              <a:solidFill>
                <a:schemeClr val="dk1"/>
              </a:solidFill>
              <a:latin typeface="Poppins"/>
              <a:ea typeface="Poppins"/>
              <a:cs typeface="Poppins"/>
              <a:sym typeface="Poppins"/>
            </a:endParaRPr>
          </a:p>
        </p:txBody>
      </p:sp>
      <p:sp>
        <p:nvSpPr>
          <p:cNvPr id="3852" name="Google Shape;3852;p56"/>
          <p:cNvSpPr txBox="1"/>
          <p:nvPr/>
        </p:nvSpPr>
        <p:spPr>
          <a:xfrm>
            <a:off x="-2556798" y="2305950"/>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2</a:t>
            </a:r>
            <a:endParaRPr sz="1600">
              <a:solidFill>
                <a:schemeClr val="dk1"/>
              </a:solidFill>
              <a:latin typeface="Poppins"/>
              <a:ea typeface="Poppins"/>
              <a:cs typeface="Poppins"/>
              <a:sym typeface="Poppins"/>
            </a:endParaRPr>
          </a:p>
        </p:txBody>
      </p:sp>
      <p:sp>
        <p:nvSpPr>
          <p:cNvPr id="3853" name="Google Shape;3853;p56"/>
          <p:cNvSpPr/>
          <p:nvPr/>
        </p:nvSpPr>
        <p:spPr>
          <a:xfrm>
            <a:off x="-1227473" y="1661725"/>
            <a:ext cx="265800" cy="265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6"/>
          <p:cNvSpPr/>
          <p:nvPr/>
        </p:nvSpPr>
        <p:spPr>
          <a:xfrm>
            <a:off x="-1227473" y="2305950"/>
            <a:ext cx="265800" cy="26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6"/>
          <p:cNvSpPr txBox="1"/>
          <p:nvPr/>
        </p:nvSpPr>
        <p:spPr>
          <a:xfrm>
            <a:off x="-890023" y="1661725"/>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3</a:t>
            </a:r>
            <a:endParaRPr sz="1600">
              <a:solidFill>
                <a:schemeClr val="dk1"/>
              </a:solidFill>
              <a:latin typeface="Poppins"/>
              <a:ea typeface="Poppins"/>
              <a:cs typeface="Poppins"/>
              <a:sym typeface="Poppins"/>
            </a:endParaRPr>
          </a:p>
        </p:txBody>
      </p:sp>
      <p:sp>
        <p:nvSpPr>
          <p:cNvPr id="3856" name="Google Shape;3856;p56"/>
          <p:cNvSpPr txBox="1"/>
          <p:nvPr/>
        </p:nvSpPr>
        <p:spPr>
          <a:xfrm>
            <a:off x="-890023" y="2305950"/>
            <a:ext cx="7566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a:ea typeface="Poppins"/>
                <a:cs typeface="Poppins"/>
                <a:sym typeface="Poppins"/>
              </a:rPr>
              <a:t>Skill 4</a:t>
            </a:r>
            <a:endParaRPr sz="1600">
              <a:solidFill>
                <a:schemeClr val="dk1"/>
              </a:solidFill>
              <a:latin typeface="Poppins"/>
              <a:ea typeface="Poppins"/>
              <a:cs typeface="Poppins"/>
              <a:sym typeface="Poppins"/>
            </a:endParaRPr>
          </a:p>
        </p:txBody>
      </p:sp>
      <p:sp>
        <p:nvSpPr>
          <p:cNvPr id="11" name="矩形 10">
            <a:extLst>
              <a:ext uri="{FF2B5EF4-FFF2-40B4-BE49-F238E27FC236}">
                <a16:creationId xmlns:a16="http://schemas.microsoft.com/office/drawing/2014/main" id="{259EDBB9-D894-4D31-AD4C-DD78771F22F7}"/>
              </a:ext>
            </a:extLst>
          </p:cNvPr>
          <p:cNvSpPr/>
          <p:nvPr/>
        </p:nvSpPr>
        <p:spPr>
          <a:xfrm>
            <a:off x="243068" y="300942"/>
            <a:ext cx="1319514" cy="15047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Google Shape;3457;p38">
            <a:extLst>
              <a:ext uri="{FF2B5EF4-FFF2-40B4-BE49-F238E27FC236}">
                <a16:creationId xmlns:a16="http://schemas.microsoft.com/office/drawing/2014/main" id="{96038CF4-DC38-458C-9B19-E81D8EB7CBBA}"/>
              </a:ext>
            </a:extLst>
          </p:cNvPr>
          <p:cNvSpPr txBox="1">
            <a:spLocks noGrp="1"/>
          </p:cNvSpPr>
          <p:nvPr>
            <p:ph type="title"/>
          </p:nvPr>
        </p:nvSpPr>
        <p:spPr>
          <a:xfrm>
            <a:off x="0" y="0"/>
            <a:ext cx="2164224" cy="578734"/>
          </a:xfrm>
          <a:prstGeom prst="rect">
            <a:avLst/>
          </a:prstGeom>
          <a:noFill/>
          <a:ln>
            <a:noFill/>
          </a:ln>
        </p:spPr>
        <p:txBody>
          <a:bodyPr spcFirstLastPara="1" wrap="square" lIns="91425" tIns="91425" rIns="91425" bIns="91425" anchor="ctr" anchorCtr="0">
            <a:noAutofit/>
          </a:bodyPr>
          <a:lstStyle/>
          <a:p>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03.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資料描述</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3" name="橢圓 12">
            <a:extLst>
              <a:ext uri="{FF2B5EF4-FFF2-40B4-BE49-F238E27FC236}">
                <a16:creationId xmlns:a16="http://schemas.microsoft.com/office/drawing/2014/main" id="{9A01CC57-6A89-42D9-B8BE-6F88BDDFFAED}"/>
              </a:ext>
            </a:extLst>
          </p:cNvPr>
          <p:cNvSpPr/>
          <p:nvPr/>
        </p:nvSpPr>
        <p:spPr>
          <a:xfrm>
            <a:off x="243068" y="4304419"/>
            <a:ext cx="658391" cy="65839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形 13">
            <a:extLst>
              <a:ext uri="{FF2B5EF4-FFF2-40B4-BE49-F238E27FC236}">
                <a16:creationId xmlns:a16="http://schemas.microsoft.com/office/drawing/2014/main" id="{8D68F422-635B-44C8-8368-594E5AF540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621" y="3982476"/>
            <a:ext cx="803909" cy="803909"/>
          </a:xfrm>
          <a:prstGeom prst="rect">
            <a:avLst/>
          </a:prstGeom>
        </p:spPr>
      </p:pic>
      <p:pic>
        <p:nvPicPr>
          <p:cNvPr id="15" name="圖片 14">
            <a:extLst>
              <a:ext uri="{FF2B5EF4-FFF2-40B4-BE49-F238E27FC236}">
                <a16:creationId xmlns:a16="http://schemas.microsoft.com/office/drawing/2014/main" id="{70303440-C12A-4DC5-9C2E-EDD4261B99C9}"/>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006375" y="1691005"/>
            <a:ext cx="5449166" cy="2613414"/>
          </a:xfrm>
          <a:prstGeom prst="rect">
            <a:avLst/>
          </a:prstGeom>
        </p:spPr>
      </p:pic>
      <p:sp>
        <p:nvSpPr>
          <p:cNvPr id="16" name="Google Shape;3457;p38">
            <a:extLst>
              <a:ext uri="{FF2B5EF4-FFF2-40B4-BE49-F238E27FC236}">
                <a16:creationId xmlns:a16="http://schemas.microsoft.com/office/drawing/2014/main" id="{8D983009-AB44-4613-8C1C-CE4E7E2C41F2}"/>
              </a:ext>
            </a:extLst>
          </p:cNvPr>
          <p:cNvSpPr txBox="1">
            <a:spLocks/>
          </p:cNvSpPr>
          <p:nvPr/>
        </p:nvSpPr>
        <p:spPr>
          <a:xfrm>
            <a:off x="1402662" y="1160847"/>
            <a:ext cx="6401017"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rPr>
              <a:t>獎品單價與抽獎意願</a:t>
            </a:r>
          </a:p>
        </p:txBody>
      </p:sp>
      <p:sp>
        <p:nvSpPr>
          <p:cNvPr id="17" name="矩形 16">
            <a:extLst>
              <a:ext uri="{FF2B5EF4-FFF2-40B4-BE49-F238E27FC236}">
                <a16:creationId xmlns:a16="http://schemas.microsoft.com/office/drawing/2014/main" id="{24E84C5C-A3A9-4C52-B3AE-A6DD7B55D973}"/>
              </a:ext>
            </a:extLst>
          </p:cNvPr>
          <p:cNvSpPr/>
          <p:nvPr/>
        </p:nvSpPr>
        <p:spPr>
          <a:xfrm>
            <a:off x="3473152" y="2672019"/>
            <a:ext cx="856252" cy="163240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84578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56"/>
        <p:cNvGrpSpPr/>
        <p:nvPr/>
      </p:nvGrpSpPr>
      <p:grpSpPr>
        <a:xfrm>
          <a:off x="0" y="0"/>
          <a:ext cx="0" cy="0"/>
          <a:chOff x="0" y="0"/>
          <a:chExt cx="0" cy="0"/>
        </a:xfrm>
      </p:grpSpPr>
      <p:sp>
        <p:nvSpPr>
          <p:cNvPr id="3457" name="Google Shape;3457;p38"/>
          <p:cNvSpPr txBox="1">
            <a:spLocks noGrp="1"/>
          </p:cNvSpPr>
          <p:nvPr>
            <p:ph type="title"/>
          </p:nvPr>
        </p:nvSpPr>
        <p:spPr>
          <a:xfrm>
            <a:off x="1504950" y="2165913"/>
            <a:ext cx="6134100" cy="1074600"/>
          </a:xfrm>
          <a:prstGeom prst="rect">
            <a:avLst/>
          </a:prstGeom>
          <a:noFill/>
          <a:ln>
            <a:noFill/>
          </a:ln>
        </p:spPr>
        <p:txBody>
          <a:bodyPr spcFirstLastPara="1" wrap="square" lIns="91425" tIns="91425" rIns="91425" bIns="91425" anchor="ctr" anchorCtr="0">
            <a:noAutofit/>
          </a:bodyPr>
          <a:lstStyle/>
          <a:p>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04. </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人工蒐集資料分析</a:t>
            </a:r>
          </a:p>
        </p:txBody>
      </p:sp>
      <p:sp>
        <p:nvSpPr>
          <p:cNvPr id="3458" name="Google Shape;3458;p38"/>
          <p:cNvSpPr txBox="1">
            <a:spLocks noGrp="1"/>
          </p:cNvSpPr>
          <p:nvPr>
            <p:ph type="subTitle" idx="1"/>
          </p:nvPr>
        </p:nvSpPr>
        <p:spPr>
          <a:xfrm>
            <a:off x="2882447" y="3109363"/>
            <a:ext cx="3564300" cy="1164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Multiple Regression</a:t>
            </a:r>
            <a:endParaRPr dirty="0"/>
          </a:p>
        </p:txBody>
      </p:sp>
    </p:spTree>
    <p:extLst>
      <p:ext uri="{BB962C8B-B14F-4D97-AF65-F5344CB8AC3E}">
        <p14:creationId xmlns:p14="http://schemas.microsoft.com/office/powerpoint/2010/main" val="506558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64"/>
        <p:cNvGrpSpPr/>
        <p:nvPr/>
      </p:nvGrpSpPr>
      <p:grpSpPr>
        <a:xfrm>
          <a:off x="0" y="0"/>
          <a:ext cx="0" cy="0"/>
          <a:chOff x="0" y="0"/>
          <a:chExt cx="0" cy="0"/>
        </a:xfrm>
      </p:grpSpPr>
      <p:sp>
        <p:nvSpPr>
          <p:cNvPr id="41" name="矩形 40">
            <a:extLst>
              <a:ext uri="{FF2B5EF4-FFF2-40B4-BE49-F238E27FC236}">
                <a16:creationId xmlns:a16="http://schemas.microsoft.com/office/drawing/2014/main" id="{7B5E5729-B6D7-45AE-8890-CF4C5066A2C0}"/>
              </a:ext>
            </a:extLst>
          </p:cNvPr>
          <p:cNvSpPr/>
          <p:nvPr/>
        </p:nvSpPr>
        <p:spPr>
          <a:xfrm>
            <a:off x="243068" y="300943"/>
            <a:ext cx="2199190" cy="13889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Google Shape;3457;p38">
            <a:extLst>
              <a:ext uri="{FF2B5EF4-FFF2-40B4-BE49-F238E27FC236}">
                <a16:creationId xmlns:a16="http://schemas.microsoft.com/office/drawing/2014/main" id="{16AEED5D-4C0D-4CAF-BD81-DAA83A433C9C}"/>
              </a:ext>
            </a:extLst>
          </p:cNvPr>
          <p:cNvSpPr txBox="1">
            <a:spLocks noGrp="1"/>
          </p:cNvSpPr>
          <p:nvPr>
            <p:ph type="title"/>
          </p:nvPr>
        </p:nvSpPr>
        <p:spPr>
          <a:xfrm>
            <a:off x="0" y="0"/>
            <a:ext cx="3607040" cy="534215"/>
          </a:xfrm>
          <a:prstGeom prst="rect">
            <a:avLst/>
          </a:prstGeom>
          <a:noFill/>
          <a:ln>
            <a:noFill/>
          </a:ln>
        </p:spPr>
        <p:txBody>
          <a:bodyPr spcFirstLastPara="1" wrap="square" lIns="91425" tIns="91425" rIns="91425" bIns="91425" anchor="ctr" anchorCtr="0">
            <a:noAutofit/>
          </a:bodyPr>
          <a:lstStyle/>
          <a:p>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04.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人工蒐集資料分析</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5" name="矩形 4">
            <a:extLst>
              <a:ext uri="{FF2B5EF4-FFF2-40B4-BE49-F238E27FC236}">
                <a16:creationId xmlns:a16="http://schemas.microsoft.com/office/drawing/2014/main" id="{D9040D9E-7ACF-4906-9EAF-2346E8D15A7F}"/>
              </a:ext>
            </a:extLst>
          </p:cNvPr>
          <p:cNvSpPr/>
          <p:nvPr/>
        </p:nvSpPr>
        <p:spPr>
          <a:xfrm>
            <a:off x="3948415" y="3435988"/>
            <a:ext cx="731520" cy="695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7E16DE47-5601-45F2-97F3-2B57808DB295}"/>
              </a:ext>
            </a:extLst>
          </p:cNvPr>
          <p:cNvSpPr/>
          <p:nvPr/>
        </p:nvSpPr>
        <p:spPr>
          <a:xfrm>
            <a:off x="3948415" y="3124799"/>
            <a:ext cx="731520" cy="695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7" name="表格 6">
            <a:extLst>
              <a:ext uri="{FF2B5EF4-FFF2-40B4-BE49-F238E27FC236}">
                <a16:creationId xmlns:a16="http://schemas.microsoft.com/office/drawing/2014/main" id="{042CA257-B5BF-4423-82A0-697FF9DC8D75}"/>
              </a:ext>
            </a:extLst>
          </p:cNvPr>
          <p:cNvGraphicFramePr>
            <a:graphicFrameLocks noGrp="1"/>
          </p:cNvGraphicFramePr>
          <p:nvPr>
            <p:extLst>
              <p:ext uri="{D42A27DB-BD31-4B8C-83A1-F6EECF244321}">
                <p14:modId xmlns:p14="http://schemas.microsoft.com/office/powerpoint/2010/main" val="522955775"/>
              </p:ext>
            </p:extLst>
          </p:nvPr>
        </p:nvGraphicFramePr>
        <p:xfrm>
          <a:off x="1371599" y="2625530"/>
          <a:ext cx="6824920" cy="1244760"/>
        </p:xfrm>
        <a:graphic>
          <a:graphicData uri="http://schemas.openxmlformats.org/drawingml/2006/table">
            <a:tbl>
              <a:tblPr firstRow="1" firstCol="1" bandRow="1">
                <a:tableStyleId>{94DB7040-7491-46AD-A26E-E81954CE2C70}</a:tableStyleId>
              </a:tblPr>
              <a:tblGrid>
                <a:gridCol w="1137014">
                  <a:extLst>
                    <a:ext uri="{9D8B030D-6E8A-4147-A177-3AD203B41FA5}">
                      <a16:colId xmlns:a16="http://schemas.microsoft.com/office/drawing/2014/main" val="3914388411"/>
                    </a:ext>
                  </a:extLst>
                </a:gridCol>
                <a:gridCol w="1137014">
                  <a:extLst>
                    <a:ext uri="{9D8B030D-6E8A-4147-A177-3AD203B41FA5}">
                      <a16:colId xmlns:a16="http://schemas.microsoft.com/office/drawing/2014/main" val="3276856954"/>
                    </a:ext>
                  </a:extLst>
                </a:gridCol>
                <a:gridCol w="1137723">
                  <a:extLst>
                    <a:ext uri="{9D8B030D-6E8A-4147-A177-3AD203B41FA5}">
                      <a16:colId xmlns:a16="http://schemas.microsoft.com/office/drawing/2014/main" val="3910299666"/>
                    </a:ext>
                  </a:extLst>
                </a:gridCol>
                <a:gridCol w="1137723">
                  <a:extLst>
                    <a:ext uri="{9D8B030D-6E8A-4147-A177-3AD203B41FA5}">
                      <a16:colId xmlns:a16="http://schemas.microsoft.com/office/drawing/2014/main" val="845916354"/>
                    </a:ext>
                  </a:extLst>
                </a:gridCol>
                <a:gridCol w="1137723">
                  <a:extLst>
                    <a:ext uri="{9D8B030D-6E8A-4147-A177-3AD203B41FA5}">
                      <a16:colId xmlns:a16="http://schemas.microsoft.com/office/drawing/2014/main" val="1026785989"/>
                    </a:ext>
                  </a:extLst>
                </a:gridCol>
                <a:gridCol w="1137723">
                  <a:extLst>
                    <a:ext uri="{9D8B030D-6E8A-4147-A177-3AD203B41FA5}">
                      <a16:colId xmlns:a16="http://schemas.microsoft.com/office/drawing/2014/main" val="1485685194"/>
                    </a:ext>
                  </a:extLst>
                </a:gridCol>
              </a:tblGrid>
              <a:tr h="311190">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b="1" dirty="0">
                          <a:ln>
                            <a:noFill/>
                          </a:ln>
                          <a:effectLst/>
                          <a:latin typeface="+mj-lt"/>
                          <a:ea typeface="凝書體 1.1 Regular" panose="020B0500000000000000" pitchFamily="34" charset="-120"/>
                        </a:rPr>
                        <a:t>date</a:t>
                      </a:r>
                      <a:endParaRPr lang="zh-TW" sz="1300" b="1" dirty="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b="1" dirty="0">
                          <a:ln>
                            <a:noFill/>
                          </a:ln>
                          <a:effectLst/>
                          <a:latin typeface="+mj-lt"/>
                          <a:ea typeface="凝書體 1.1 Regular" panose="020B0500000000000000" pitchFamily="34" charset="-120"/>
                        </a:rPr>
                        <a:t>comments</a:t>
                      </a:r>
                      <a:endParaRPr lang="zh-TW" sz="1300" b="1" dirty="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b="1" dirty="0">
                          <a:ln>
                            <a:noFill/>
                          </a:ln>
                          <a:effectLst/>
                          <a:latin typeface="+mj-lt"/>
                          <a:ea typeface="凝書體 1.1 Regular" panose="020B0500000000000000" pitchFamily="34" charset="-120"/>
                        </a:rPr>
                        <a:t>condition</a:t>
                      </a:r>
                      <a:endParaRPr lang="zh-TW" sz="1300" b="1" dirty="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b="1" dirty="0">
                          <a:ln>
                            <a:noFill/>
                          </a:ln>
                          <a:effectLst/>
                          <a:latin typeface="+mj-lt"/>
                          <a:ea typeface="凝書體 1.1 Regular" panose="020B0500000000000000" pitchFamily="34" charset="-120"/>
                        </a:rPr>
                        <a:t>total_price</a:t>
                      </a:r>
                      <a:endParaRPr lang="zh-TW" sz="1300" b="1" dirty="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b="1" dirty="0">
                          <a:ln>
                            <a:noFill/>
                          </a:ln>
                          <a:effectLst/>
                          <a:latin typeface="+mj-lt"/>
                          <a:ea typeface="凝書體 1.1 Regular" panose="020B0500000000000000" pitchFamily="34" charset="-120"/>
                        </a:rPr>
                        <a:t>tag</a:t>
                      </a:r>
                      <a:endParaRPr lang="zh-TW" sz="1300" b="1" dirty="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b="1" dirty="0">
                          <a:ln>
                            <a:noFill/>
                          </a:ln>
                          <a:effectLst/>
                          <a:latin typeface="+mj-lt"/>
                          <a:ea typeface="凝書體 1.1 Regular" panose="020B0500000000000000" pitchFamily="34" charset="-120"/>
                        </a:rPr>
                        <a:t>likes</a:t>
                      </a:r>
                      <a:endParaRPr lang="zh-TW" sz="1300" b="1" dirty="0">
                        <a:ln>
                          <a:noFill/>
                        </a:ln>
                        <a:solidFill>
                          <a:srgbClr val="000000"/>
                        </a:solidFill>
                        <a:effectLst/>
                        <a:latin typeface="+mj-lt"/>
                        <a:ea typeface="凝書體 1.1 Regular" panose="020B0500000000000000" pitchFamily="34" charset="-120"/>
                      </a:endParaRPr>
                    </a:p>
                  </a:txBody>
                  <a:tcPr marL="76557" marR="76557" marT="0" marB="0" anchor="ctr"/>
                </a:tc>
                <a:extLst>
                  <a:ext uri="{0D108BD9-81ED-4DB2-BD59-A6C34878D82A}">
                    <a16:rowId xmlns:a16="http://schemas.microsoft.com/office/drawing/2014/main" val="4201413673"/>
                  </a:ext>
                </a:extLst>
              </a:tr>
              <a:tr h="311190">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2021/05/31</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dirty="0">
                          <a:ln>
                            <a:noFill/>
                          </a:ln>
                          <a:effectLst/>
                          <a:latin typeface="+mj-lt"/>
                          <a:ea typeface="凝書體 1.1 Regular" panose="020B0500000000000000" pitchFamily="34" charset="-120"/>
                        </a:rPr>
                        <a:t>155</a:t>
                      </a:r>
                      <a:endParaRPr lang="zh-TW" sz="1300" dirty="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dirty="0">
                          <a:ln>
                            <a:noFill/>
                          </a:ln>
                          <a:effectLst/>
                          <a:latin typeface="+mj-lt"/>
                          <a:ea typeface="凝書體 1.1 Regular" panose="020B0500000000000000" pitchFamily="34" charset="-120"/>
                        </a:rPr>
                        <a:t>1</a:t>
                      </a:r>
                      <a:endParaRPr lang="zh-TW" sz="1300" dirty="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700</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3</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63</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extLst>
                  <a:ext uri="{0D108BD9-81ED-4DB2-BD59-A6C34878D82A}">
                    <a16:rowId xmlns:a16="http://schemas.microsoft.com/office/drawing/2014/main" val="3830961312"/>
                  </a:ext>
                </a:extLst>
              </a:tr>
              <a:tr h="311190">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2021/05/31</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48</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en-US" altLang="zh-TW" sz="1200" dirty="0">
                          <a:ln>
                            <a:noFill/>
                          </a:ln>
                          <a:solidFill>
                            <a:srgbClr val="000000"/>
                          </a:solidFill>
                          <a:effectLst/>
                          <a:latin typeface="+mj-lt"/>
                          <a:ea typeface="凝書體 1.1 Regular" panose="020B0500000000000000" pitchFamily="34" charset="-120"/>
                        </a:rPr>
                        <a:t>2</a:t>
                      </a:r>
                      <a:endParaRPr lang="zh-TW" sz="1300" dirty="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200</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2</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43</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extLst>
                  <a:ext uri="{0D108BD9-81ED-4DB2-BD59-A6C34878D82A}">
                    <a16:rowId xmlns:a16="http://schemas.microsoft.com/office/drawing/2014/main" val="524607624"/>
                  </a:ext>
                </a:extLst>
              </a:tr>
              <a:tr h="311190">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2021/05/31</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46</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1</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800</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2</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dirty="0">
                          <a:ln>
                            <a:noFill/>
                          </a:ln>
                          <a:effectLst/>
                          <a:latin typeface="+mj-lt"/>
                          <a:ea typeface="凝書體 1.1 Regular" panose="020B0500000000000000" pitchFamily="34" charset="-120"/>
                        </a:rPr>
                        <a:t>106</a:t>
                      </a:r>
                      <a:endParaRPr lang="zh-TW" sz="1300" dirty="0">
                        <a:ln>
                          <a:noFill/>
                        </a:ln>
                        <a:solidFill>
                          <a:srgbClr val="000000"/>
                        </a:solidFill>
                        <a:effectLst/>
                        <a:latin typeface="+mj-lt"/>
                        <a:ea typeface="凝書體 1.1 Regular" panose="020B0500000000000000" pitchFamily="34" charset="-120"/>
                      </a:endParaRPr>
                    </a:p>
                  </a:txBody>
                  <a:tcPr marL="76557" marR="76557" marT="0" marB="0" anchor="ctr"/>
                </a:tc>
                <a:extLst>
                  <a:ext uri="{0D108BD9-81ED-4DB2-BD59-A6C34878D82A}">
                    <a16:rowId xmlns:a16="http://schemas.microsoft.com/office/drawing/2014/main" val="3858995591"/>
                  </a:ext>
                </a:extLst>
              </a:tr>
            </a:tbl>
          </a:graphicData>
        </a:graphic>
      </p:graphicFrame>
      <p:sp>
        <p:nvSpPr>
          <p:cNvPr id="8" name="矩形 7">
            <a:extLst>
              <a:ext uri="{FF2B5EF4-FFF2-40B4-BE49-F238E27FC236}">
                <a16:creationId xmlns:a16="http://schemas.microsoft.com/office/drawing/2014/main" id="{8D0BBDCB-D61E-4C9D-B087-6270B1CE7F93}"/>
              </a:ext>
            </a:extLst>
          </p:cNvPr>
          <p:cNvSpPr/>
          <p:nvPr/>
        </p:nvSpPr>
        <p:spPr>
          <a:xfrm>
            <a:off x="1440867" y="2208728"/>
            <a:ext cx="902811" cy="307777"/>
          </a:xfrm>
          <a:prstGeom prst="rect">
            <a:avLst/>
          </a:prstGeom>
        </p:spPr>
        <p:txBody>
          <a:bodyPr wrap="none">
            <a:spAutoFit/>
          </a:bodyPr>
          <a:lstStyle/>
          <a:p>
            <a:pPr lvl="0"/>
            <a:r>
              <a:rPr lang="zh-TW" altLang="en-US" dirty="0">
                <a:solidFill>
                  <a:schemeClr val="accent6">
                    <a:lumMod val="75000"/>
                  </a:schemeClr>
                </a:solidFill>
                <a:latin typeface="jf金萱那提2.0 七分糖" panose="020B0800000000000000" pitchFamily="34" charset="-120"/>
                <a:ea typeface="jf金萱那提2.0 七分糖" panose="020B0800000000000000" pitchFamily="34" charset="-120"/>
              </a:rPr>
              <a:t>發文日期</a:t>
            </a:r>
            <a:endParaRPr lang="en-US" altLang="zh-TW" dirty="0">
              <a:solidFill>
                <a:schemeClr val="accent6">
                  <a:lumMod val="75000"/>
                </a:schemeClr>
              </a:solidFill>
              <a:latin typeface="jf金萱那提2.0 七分糖" panose="020B0800000000000000" pitchFamily="34" charset="-120"/>
              <a:ea typeface="jf金萱那提2.0 七分糖" panose="020B0800000000000000" pitchFamily="34" charset="-120"/>
            </a:endParaRPr>
          </a:p>
        </p:txBody>
      </p:sp>
      <p:sp>
        <p:nvSpPr>
          <p:cNvPr id="9" name="矩形 8">
            <a:extLst>
              <a:ext uri="{FF2B5EF4-FFF2-40B4-BE49-F238E27FC236}">
                <a16:creationId xmlns:a16="http://schemas.microsoft.com/office/drawing/2014/main" id="{FC0A8324-6FD7-4DC1-B468-EB20DEE00937}"/>
              </a:ext>
            </a:extLst>
          </p:cNvPr>
          <p:cNvSpPr/>
          <p:nvPr/>
        </p:nvSpPr>
        <p:spPr>
          <a:xfrm>
            <a:off x="2573402" y="2208728"/>
            <a:ext cx="902811" cy="307777"/>
          </a:xfrm>
          <a:prstGeom prst="rect">
            <a:avLst/>
          </a:prstGeom>
        </p:spPr>
        <p:txBody>
          <a:bodyPr wrap="none">
            <a:spAutoFit/>
          </a:bodyPr>
          <a:lstStyle/>
          <a:p>
            <a:pPr lvl="0"/>
            <a:r>
              <a:rPr lang="zh-TW" altLang="en-US" dirty="0">
                <a:solidFill>
                  <a:schemeClr val="accent6">
                    <a:lumMod val="75000"/>
                  </a:schemeClr>
                </a:solidFill>
                <a:latin typeface="jf金萱那提2.0 七分糖" panose="020B0800000000000000" pitchFamily="34" charset="-120"/>
                <a:ea typeface="jf金萱那提2.0 七分糖" panose="020B0800000000000000" pitchFamily="34" charset="-120"/>
              </a:rPr>
              <a:t>留言數量</a:t>
            </a:r>
            <a:endParaRPr lang="en-US" altLang="zh-TW" dirty="0">
              <a:solidFill>
                <a:schemeClr val="accent6">
                  <a:lumMod val="75000"/>
                </a:schemeClr>
              </a:solidFill>
              <a:latin typeface="jf金萱那提2.0 七分糖" panose="020B0800000000000000" pitchFamily="34" charset="-120"/>
              <a:ea typeface="jf金萱那提2.0 七分糖" panose="020B0800000000000000" pitchFamily="34" charset="-120"/>
            </a:endParaRPr>
          </a:p>
        </p:txBody>
      </p:sp>
      <p:sp>
        <p:nvSpPr>
          <p:cNvPr id="10" name="矩形 9">
            <a:extLst>
              <a:ext uri="{FF2B5EF4-FFF2-40B4-BE49-F238E27FC236}">
                <a16:creationId xmlns:a16="http://schemas.microsoft.com/office/drawing/2014/main" id="{A207C589-D79F-45D1-B328-B0E8193085BC}"/>
              </a:ext>
            </a:extLst>
          </p:cNvPr>
          <p:cNvSpPr/>
          <p:nvPr/>
        </p:nvSpPr>
        <p:spPr>
          <a:xfrm>
            <a:off x="3705937" y="2208728"/>
            <a:ext cx="902811" cy="307777"/>
          </a:xfrm>
          <a:prstGeom prst="rect">
            <a:avLst/>
          </a:prstGeom>
        </p:spPr>
        <p:txBody>
          <a:bodyPr wrap="none">
            <a:spAutoFit/>
          </a:bodyPr>
          <a:lstStyle/>
          <a:p>
            <a:pPr lvl="0"/>
            <a:r>
              <a:rPr lang="zh-TW" altLang="en-US" dirty="0">
                <a:solidFill>
                  <a:schemeClr val="accent6">
                    <a:lumMod val="75000"/>
                  </a:schemeClr>
                </a:solidFill>
                <a:latin typeface="jf金萱那提2.0 七分糖" panose="020B0800000000000000" pitchFamily="34" charset="-120"/>
                <a:ea typeface="jf金萱那提2.0 七分糖" panose="020B0800000000000000" pitchFamily="34" charset="-120"/>
              </a:rPr>
              <a:t>抽獎條件</a:t>
            </a:r>
            <a:endParaRPr lang="en-US" altLang="zh-TW" dirty="0">
              <a:solidFill>
                <a:schemeClr val="accent6">
                  <a:lumMod val="75000"/>
                </a:schemeClr>
              </a:solidFill>
              <a:latin typeface="jf金萱那提2.0 七分糖" panose="020B0800000000000000" pitchFamily="34" charset="-120"/>
              <a:ea typeface="jf金萱那提2.0 七分糖" panose="020B0800000000000000" pitchFamily="34" charset="-120"/>
            </a:endParaRPr>
          </a:p>
        </p:txBody>
      </p:sp>
      <p:sp>
        <p:nvSpPr>
          <p:cNvPr id="11" name="矩形 10">
            <a:extLst>
              <a:ext uri="{FF2B5EF4-FFF2-40B4-BE49-F238E27FC236}">
                <a16:creationId xmlns:a16="http://schemas.microsoft.com/office/drawing/2014/main" id="{EC748618-C23F-4E5D-B274-515ECE043526}"/>
              </a:ext>
            </a:extLst>
          </p:cNvPr>
          <p:cNvSpPr/>
          <p:nvPr/>
        </p:nvSpPr>
        <p:spPr>
          <a:xfrm>
            <a:off x="4775461" y="2208728"/>
            <a:ext cx="1082348" cy="307777"/>
          </a:xfrm>
          <a:prstGeom prst="rect">
            <a:avLst/>
          </a:prstGeom>
        </p:spPr>
        <p:txBody>
          <a:bodyPr wrap="none">
            <a:spAutoFit/>
          </a:bodyPr>
          <a:lstStyle/>
          <a:p>
            <a:pPr lvl="0"/>
            <a:r>
              <a:rPr lang="zh-TW" altLang="en-US" dirty="0">
                <a:solidFill>
                  <a:schemeClr val="accent6">
                    <a:lumMod val="75000"/>
                  </a:schemeClr>
                </a:solidFill>
                <a:latin typeface="jf金萱那提2.0 七分糖" panose="020B0800000000000000" pitchFamily="34" charset="-120"/>
                <a:ea typeface="jf金萱那提2.0 七分糖" panose="020B0800000000000000" pitchFamily="34" charset="-120"/>
              </a:rPr>
              <a:t>獎品總價格</a:t>
            </a:r>
            <a:endParaRPr lang="en-US" altLang="zh-TW" dirty="0">
              <a:solidFill>
                <a:schemeClr val="accent6">
                  <a:lumMod val="75000"/>
                </a:schemeClr>
              </a:solidFill>
              <a:latin typeface="jf金萱那提2.0 七分糖" panose="020B0800000000000000" pitchFamily="34" charset="-120"/>
              <a:ea typeface="jf金萱那提2.0 七分糖" panose="020B0800000000000000" pitchFamily="34" charset="-120"/>
            </a:endParaRPr>
          </a:p>
        </p:txBody>
      </p:sp>
      <p:sp>
        <p:nvSpPr>
          <p:cNvPr id="12" name="矩形 11">
            <a:extLst>
              <a:ext uri="{FF2B5EF4-FFF2-40B4-BE49-F238E27FC236}">
                <a16:creationId xmlns:a16="http://schemas.microsoft.com/office/drawing/2014/main" id="{F15B05C7-5B0A-4FCA-993B-3CDFC5F8ECC2}"/>
              </a:ext>
            </a:extLst>
          </p:cNvPr>
          <p:cNvSpPr/>
          <p:nvPr/>
        </p:nvSpPr>
        <p:spPr>
          <a:xfrm>
            <a:off x="5976836" y="2208728"/>
            <a:ext cx="1082348" cy="307777"/>
          </a:xfrm>
          <a:prstGeom prst="rect">
            <a:avLst/>
          </a:prstGeom>
        </p:spPr>
        <p:txBody>
          <a:bodyPr wrap="none">
            <a:spAutoFit/>
          </a:bodyPr>
          <a:lstStyle/>
          <a:p>
            <a:pPr lvl="0"/>
            <a:r>
              <a:rPr lang="zh-TW" altLang="en-US" dirty="0">
                <a:solidFill>
                  <a:schemeClr val="accent6">
                    <a:lumMod val="75000"/>
                  </a:schemeClr>
                </a:solidFill>
                <a:latin typeface="jf金萱那提2.0 七分糖" panose="020B0800000000000000" pitchFamily="34" charset="-120"/>
                <a:ea typeface="jf金萱那提2.0 七分糖" panose="020B0800000000000000" pitchFamily="34" charset="-120"/>
              </a:rPr>
              <a:t>需標註人數</a:t>
            </a:r>
            <a:endParaRPr lang="en-US" altLang="zh-TW" dirty="0">
              <a:solidFill>
                <a:schemeClr val="accent6">
                  <a:lumMod val="75000"/>
                </a:schemeClr>
              </a:solidFill>
              <a:latin typeface="jf金萱那提2.0 七分糖" panose="020B0800000000000000" pitchFamily="34" charset="-120"/>
              <a:ea typeface="jf金萱那提2.0 七分糖" panose="020B0800000000000000" pitchFamily="34" charset="-120"/>
            </a:endParaRPr>
          </a:p>
        </p:txBody>
      </p:sp>
      <p:sp>
        <p:nvSpPr>
          <p:cNvPr id="13" name="矩形 12">
            <a:extLst>
              <a:ext uri="{FF2B5EF4-FFF2-40B4-BE49-F238E27FC236}">
                <a16:creationId xmlns:a16="http://schemas.microsoft.com/office/drawing/2014/main" id="{05440753-4C53-48AB-B12E-5E8637A569F6}"/>
              </a:ext>
            </a:extLst>
          </p:cNvPr>
          <p:cNvSpPr/>
          <p:nvPr/>
        </p:nvSpPr>
        <p:spPr>
          <a:xfrm>
            <a:off x="7178212" y="2208728"/>
            <a:ext cx="1082348" cy="307777"/>
          </a:xfrm>
          <a:prstGeom prst="rect">
            <a:avLst/>
          </a:prstGeom>
        </p:spPr>
        <p:txBody>
          <a:bodyPr wrap="none">
            <a:spAutoFit/>
          </a:bodyPr>
          <a:lstStyle/>
          <a:p>
            <a:pPr lvl="0"/>
            <a:r>
              <a:rPr lang="zh-TW" altLang="en-US" dirty="0">
                <a:solidFill>
                  <a:schemeClr val="accent6">
                    <a:lumMod val="75000"/>
                  </a:schemeClr>
                </a:solidFill>
                <a:latin typeface="jf金萱那提2.0 七分糖" panose="020B0800000000000000" pitchFamily="34" charset="-120"/>
                <a:ea typeface="jf金萱那提2.0 七分糖" panose="020B0800000000000000" pitchFamily="34" charset="-120"/>
              </a:rPr>
              <a:t>貼文按讚數</a:t>
            </a:r>
            <a:endParaRPr lang="en-US" altLang="zh-TW" dirty="0">
              <a:solidFill>
                <a:schemeClr val="accent6">
                  <a:lumMod val="75000"/>
                </a:schemeClr>
              </a:solidFill>
              <a:latin typeface="jf金萱那提2.0 七分糖" panose="020B0800000000000000" pitchFamily="34" charset="-120"/>
              <a:ea typeface="jf金萱那提2.0 七分糖" panose="020B0800000000000000" pitchFamily="34" charset="-120"/>
            </a:endParaRPr>
          </a:p>
        </p:txBody>
      </p:sp>
      <p:sp>
        <p:nvSpPr>
          <p:cNvPr id="14" name="矩形 13">
            <a:extLst>
              <a:ext uri="{FF2B5EF4-FFF2-40B4-BE49-F238E27FC236}">
                <a16:creationId xmlns:a16="http://schemas.microsoft.com/office/drawing/2014/main" id="{225EE46D-FBAC-4F9E-8A2A-F078580E5D4E}"/>
              </a:ext>
            </a:extLst>
          </p:cNvPr>
          <p:cNvSpPr/>
          <p:nvPr/>
        </p:nvSpPr>
        <p:spPr>
          <a:xfrm>
            <a:off x="3808528" y="3001689"/>
            <a:ext cx="954107" cy="246221"/>
          </a:xfrm>
          <a:prstGeom prst="rect">
            <a:avLst/>
          </a:prstGeom>
        </p:spPr>
        <p:txBody>
          <a:bodyPr wrap="none">
            <a:spAutoFit/>
          </a:bodyPr>
          <a:lstStyle/>
          <a:p>
            <a:pPr lvl="0"/>
            <a:r>
              <a:rPr lang="zh-TW" altLang="en-US" sz="1000" dirty="0">
                <a:solidFill>
                  <a:schemeClr val="bg1">
                    <a:lumMod val="50000"/>
                  </a:schemeClr>
                </a:solidFill>
                <a:latin typeface="jf金萱那提2.0 七分糖" panose="020B0800000000000000" pitchFamily="34" charset="-120"/>
                <a:ea typeface="jf金萱那提2.0 七分糖" panose="020B0800000000000000" pitchFamily="34" charset="-120"/>
              </a:rPr>
              <a:t>不需填寫問卷</a:t>
            </a:r>
            <a:endParaRPr lang="en-US" altLang="zh-TW" sz="1000" dirty="0">
              <a:solidFill>
                <a:schemeClr val="bg1">
                  <a:lumMod val="50000"/>
                </a:schemeClr>
              </a:solidFill>
              <a:latin typeface="jf金萱那提2.0 七分糖" panose="020B0800000000000000" pitchFamily="34" charset="-120"/>
              <a:ea typeface="jf金萱那提2.0 七分糖" panose="020B0800000000000000" pitchFamily="34" charset="-120"/>
            </a:endParaRPr>
          </a:p>
        </p:txBody>
      </p:sp>
      <p:sp>
        <p:nvSpPr>
          <p:cNvPr id="15" name="矩形 14">
            <a:extLst>
              <a:ext uri="{FF2B5EF4-FFF2-40B4-BE49-F238E27FC236}">
                <a16:creationId xmlns:a16="http://schemas.microsoft.com/office/drawing/2014/main" id="{B3670F2E-8E4D-45B0-A7DB-A3A6BFC073C5}"/>
              </a:ext>
            </a:extLst>
          </p:cNvPr>
          <p:cNvSpPr/>
          <p:nvPr/>
        </p:nvSpPr>
        <p:spPr>
          <a:xfrm>
            <a:off x="3808528" y="3312878"/>
            <a:ext cx="825867" cy="246221"/>
          </a:xfrm>
          <a:prstGeom prst="rect">
            <a:avLst/>
          </a:prstGeom>
        </p:spPr>
        <p:txBody>
          <a:bodyPr wrap="none">
            <a:spAutoFit/>
          </a:bodyPr>
          <a:lstStyle/>
          <a:p>
            <a:pPr lvl="0"/>
            <a:r>
              <a:rPr lang="zh-TW" altLang="en-US" sz="1000" dirty="0">
                <a:solidFill>
                  <a:schemeClr val="bg1">
                    <a:lumMod val="50000"/>
                  </a:schemeClr>
                </a:solidFill>
                <a:latin typeface="jf金萱那提2.0 七分糖" panose="020B0800000000000000" pitchFamily="34" charset="-120"/>
                <a:ea typeface="jf金萱那提2.0 七分糖" panose="020B0800000000000000" pitchFamily="34" charset="-120"/>
              </a:rPr>
              <a:t>需填寫問卷</a:t>
            </a:r>
            <a:endParaRPr lang="en-US" altLang="zh-TW" sz="1000" dirty="0">
              <a:solidFill>
                <a:schemeClr val="bg1">
                  <a:lumMod val="50000"/>
                </a:schemeClr>
              </a:solidFill>
              <a:latin typeface="jf金萱那提2.0 七分糖" panose="020B0800000000000000" pitchFamily="34" charset="-120"/>
              <a:ea typeface="jf金萱那提2.0 七分糖" panose="020B0800000000000000" pitchFamily="34" charset="-120"/>
            </a:endParaRPr>
          </a:p>
        </p:txBody>
      </p:sp>
    </p:spTree>
    <p:extLst>
      <p:ext uri="{BB962C8B-B14F-4D97-AF65-F5344CB8AC3E}">
        <p14:creationId xmlns:p14="http://schemas.microsoft.com/office/powerpoint/2010/main" val="3107778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1F85CAC-8DD1-446B-92CC-BEEEF4AC910D}"/>
                  </a:ext>
                </a:extLst>
              </p:cNvPr>
              <p:cNvSpPr/>
              <p:nvPr/>
            </p:nvSpPr>
            <p:spPr>
              <a:xfrm>
                <a:off x="1093695" y="1102036"/>
                <a:ext cx="6759388" cy="1771895"/>
              </a:xfrm>
              <a:prstGeom prst="rect">
                <a:avLst/>
              </a:prstGeom>
            </p:spPr>
            <p:txBody>
              <a:bodyPr wrap="square">
                <a:spAutoFit/>
              </a:bodyPr>
              <a:lstStyle/>
              <a:p>
                <a:pPr indent="359410">
                  <a:lnSpc>
                    <a:spcPct val="120000"/>
                  </a:lnSpc>
                  <a:spcBef>
                    <a:spcPts val="800"/>
                  </a:spcBef>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14:m>
                  <m:oMath xmlns:m="http://schemas.openxmlformats.org/officeDocument/2006/math">
                    <m:r>
                      <a:rPr lang="en-US" altLang="zh-TW" b="1" i="1" smtClean="0">
                        <a:solidFill>
                          <a:schemeClr val="tx1">
                            <a:lumMod val="75000"/>
                            <a:lumOff val="25000"/>
                          </a:schemeClr>
                        </a:solidFill>
                        <a:latin typeface="Cambria Math" panose="02040503050406030204" pitchFamily="18" charset="0"/>
                        <a:ea typeface="Kaiti TC Regular"/>
                        <a:cs typeface="Kaiti TC Regular"/>
                      </a:rPr>
                      <m:t>𝒚</m:t>
                    </m:r>
                  </m:oMath>
                </a14:m>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  </a:t>
                </a:r>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：留言數量</a:t>
                </a:r>
                <a:endPar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359410">
                  <a:lnSpc>
                    <a:spcPct val="120000"/>
                  </a:lnSpc>
                  <a:spcBef>
                    <a:spcPts val="800"/>
                  </a:spcBef>
                  <a:tabLst>
                    <a:tab pos="6096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14:m>
                  <m:oMath xmlns:m="http://schemas.openxmlformats.org/officeDocument/2006/math">
                    <m:sSub>
                      <m:sSubPr>
                        <m:ctrlPr>
                          <a:rPr lang="zh-TW" altLang="zh-TW" b="1" i="1">
                            <a:solidFill>
                              <a:schemeClr val="tx1">
                                <a:lumMod val="75000"/>
                                <a:lumOff val="25000"/>
                              </a:schemeClr>
                            </a:solidFill>
                            <a:latin typeface="Cambria Math" panose="02040503050406030204" pitchFamily="18" charset="0"/>
                            <a:ea typeface="Cambria Math" panose="02040503050406030204" pitchFamily="18" charset="0"/>
                            <a:cs typeface="Kaiti TC Regular"/>
                          </a:rPr>
                        </m:ctrlPr>
                      </m:sSubPr>
                      <m:e>
                        <m:r>
                          <a:rPr lang="en-US" altLang="zh-TW" b="1" i="1">
                            <a:solidFill>
                              <a:schemeClr val="tx1">
                                <a:lumMod val="75000"/>
                                <a:lumOff val="25000"/>
                              </a:schemeClr>
                            </a:solidFill>
                            <a:latin typeface="Cambria Math" panose="02040503050406030204" pitchFamily="18" charset="0"/>
                            <a:ea typeface="楷體-繁"/>
                            <a:cs typeface="Kaiti TC Regular"/>
                          </a:rPr>
                          <m:t>𝒙</m:t>
                        </m:r>
                      </m:e>
                      <m:sub>
                        <m:r>
                          <a:rPr lang="en-US" altLang="zh-TW" b="1" i="1">
                            <a:solidFill>
                              <a:schemeClr val="tx1">
                                <a:lumMod val="75000"/>
                                <a:lumOff val="25000"/>
                              </a:schemeClr>
                            </a:solidFill>
                            <a:latin typeface="Cambria Math" panose="02040503050406030204" pitchFamily="18" charset="0"/>
                            <a:ea typeface="楷體-繁"/>
                            <a:cs typeface="Kaiti TC Regular"/>
                          </a:rPr>
                          <m:t>𝟏</m:t>
                        </m:r>
                      </m:sub>
                    </m:sSub>
                  </m:oMath>
                </a14:m>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：獎品總價格</a:t>
                </a:r>
                <a:endPar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359410">
                  <a:lnSpc>
                    <a:spcPct val="120000"/>
                  </a:lnSpc>
                  <a:spcBef>
                    <a:spcPts val="800"/>
                  </a:spcBef>
                  <a:tabLst>
                    <a:tab pos="6096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14:m>
                  <m:oMath xmlns:m="http://schemas.openxmlformats.org/officeDocument/2006/math">
                    <m:sSub>
                      <m:sSubPr>
                        <m:ctrlPr>
                          <a:rPr lang="zh-TW" altLang="zh-TW" b="1" i="1">
                            <a:solidFill>
                              <a:schemeClr val="tx1">
                                <a:lumMod val="75000"/>
                                <a:lumOff val="25000"/>
                              </a:schemeClr>
                            </a:solidFill>
                            <a:latin typeface="Cambria Math" panose="02040503050406030204" pitchFamily="18" charset="0"/>
                            <a:ea typeface="Cambria Math" panose="02040503050406030204" pitchFamily="18" charset="0"/>
                            <a:cs typeface="Kaiti TC Regular"/>
                          </a:rPr>
                        </m:ctrlPr>
                      </m:sSubPr>
                      <m:e>
                        <m:r>
                          <a:rPr lang="en-US" altLang="zh-TW" b="1" i="1">
                            <a:solidFill>
                              <a:schemeClr val="tx1">
                                <a:lumMod val="75000"/>
                                <a:lumOff val="25000"/>
                              </a:schemeClr>
                            </a:solidFill>
                            <a:latin typeface="Cambria Math" panose="02040503050406030204" pitchFamily="18" charset="0"/>
                            <a:ea typeface="楷體-繁"/>
                            <a:cs typeface="Kaiti TC Regular"/>
                          </a:rPr>
                          <m:t>𝒙</m:t>
                        </m:r>
                      </m:e>
                      <m:sub>
                        <m:r>
                          <a:rPr lang="en-US" altLang="zh-TW" b="1" i="1">
                            <a:solidFill>
                              <a:schemeClr val="tx1">
                                <a:lumMod val="75000"/>
                                <a:lumOff val="25000"/>
                              </a:schemeClr>
                            </a:solidFill>
                            <a:latin typeface="Cambria Math" panose="02040503050406030204" pitchFamily="18" charset="0"/>
                            <a:ea typeface="楷體-繁"/>
                            <a:cs typeface="Kaiti TC Regular"/>
                          </a:rPr>
                          <m:t>𝟐</m:t>
                        </m:r>
                      </m:sub>
                    </m:sSub>
                  </m:oMath>
                </a14:m>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貼文按讚數</a:t>
                </a:r>
                <a:endPar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359410">
                  <a:lnSpc>
                    <a:spcPct val="120000"/>
                  </a:lnSpc>
                  <a:spcBef>
                    <a:spcPts val="800"/>
                  </a:spcBef>
                  <a:tabLst>
                    <a:tab pos="6096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14:m>
                  <m:oMath xmlns:m="http://schemas.openxmlformats.org/officeDocument/2006/math">
                    <m:sSub>
                      <m:sSubPr>
                        <m:ctrlPr>
                          <a:rPr lang="zh-TW" altLang="zh-TW" b="1" i="1">
                            <a:solidFill>
                              <a:schemeClr val="tx1">
                                <a:lumMod val="75000"/>
                                <a:lumOff val="25000"/>
                              </a:schemeClr>
                            </a:solidFill>
                            <a:latin typeface="Cambria Math" panose="02040503050406030204" pitchFamily="18" charset="0"/>
                            <a:ea typeface="Cambria Math" panose="02040503050406030204" pitchFamily="18" charset="0"/>
                            <a:cs typeface="Kaiti TC Regular"/>
                          </a:rPr>
                        </m:ctrlPr>
                      </m:sSubPr>
                      <m:e>
                        <m:r>
                          <a:rPr lang="en-US" altLang="zh-TW" b="1" i="1">
                            <a:solidFill>
                              <a:schemeClr val="tx1">
                                <a:lumMod val="75000"/>
                                <a:lumOff val="25000"/>
                              </a:schemeClr>
                            </a:solidFill>
                            <a:latin typeface="Cambria Math" panose="02040503050406030204" pitchFamily="18" charset="0"/>
                            <a:ea typeface="楷體-繁"/>
                            <a:cs typeface="Kaiti TC Regular"/>
                          </a:rPr>
                          <m:t>𝒙</m:t>
                        </m:r>
                      </m:e>
                      <m:sub>
                        <m:r>
                          <a:rPr lang="en-US" altLang="zh-TW" b="1" i="1">
                            <a:solidFill>
                              <a:schemeClr val="tx1">
                                <a:lumMod val="75000"/>
                                <a:lumOff val="25000"/>
                              </a:schemeClr>
                            </a:solidFill>
                            <a:latin typeface="Cambria Math" panose="02040503050406030204" pitchFamily="18" charset="0"/>
                            <a:ea typeface="楷體-繁"/>
                            <a:cs typeface="Kaiti TC Regular"/>
                          </a:rPr>
                          <m:t>𝟑</m:t>
                        </m:r>
                      </m:sub>
                    </m:sSub>
                  </m:oMath>
                </a14:m>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：抽獎條件（為類別變數，需填寫問卷記為</a:t>
                </a:r>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1</a:t>
                </a:r>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，否則為</a:t>
                </a:r>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0</a:t>
                </a:r>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a:t>
                </a:r>
                <a:endPar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359410">
                  <a:lnSpc>
                    <a:spcPct val="120000"/>
                  </a:lnSpc>
                  <a:spcBef>
                    <a:spcPts val="800"/>
                  </a:spcBef>
                  <a:tabLst>
                    <a:tab pos="6096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14:m>
                  <m:oMath xmlns:m="http://schemas.openxmlformats.org/officeDocument/2006/math">
                    <m:sSub>
                      <m:sSubPr>
                        <m:ctrlPr>
                          <a:rPr lang="zh-TW" altLang="zh-TW" b="1" i="1">
                            <a:solidFill>
                              <a:schemeClr val="tx1">
                                <a:lumMod val="75000"/>
                                <a:lumOff val="25000"/>
                              </a:schemeClr>
                            </a:solidFill>
                            <a:latin typeface="Cambria Math" panose="02040503050406030204" pitchFamily="18" charset="0"/>
                            <a:ea typeface="Cambria Math" panose="02040503050406030204" pitchFamily="18" charset="0"/>
                            <a:cs typeface="Kaiti TC Regular"/>
                          </a:rPr>
                        </m:ctrlPr>
                      </m:sSubPr>
                      <m:e>
                        <m:r>
                          <a:rPr lang="en-US" altLang="zh-TW" b="1" i="1">
                            <a:solidFill>
                              <a:schemeClr val="tx1">
                                <a:lumMod val="75000"/>
                                <a:lumOff val="25000"/>
                              </a:schemeClr>
                            </a:solidFill>
                            <a:latin typeface="Cambria Math" panose="02040503050406030204" pitchFamily="18" charset="0"/>
                            <a:ea typeface="楷體-繁"/>
                            <a:cs typeface="Kaiti TC Regular"/>
                          </a:rPr>
                          <m:t>𝒙</m:t>
                        </m:r>
                      </m:e>
                      <m:sub>
                        <m:r>
                          <a:rPr lang="en-US" altLang="zh-TW" b="1" i="1">
                            <a:solidFill>
                              <a:schemeClr val="tx1">
                                <a:lumMod val="75000"/>
                                <a:lumOff val="25000"/>
                              </a:schemeClr>
                            </a:solidFill>
                            <a:latin typeface="Cambria Math" panose="02040503050406030204" pitchFamily="18" charset="0"/>
                            <a:ea typeface="楷體-繁"/>
                            <a:cs typeface="Kaiti TC Regular"/>
                          </a:rPr>
                          <m:t>𝟒</m:t>
                        </m:r>
                      </m:sub>
                    </m:sSub>
                  </m:oMath>
                </a14:m>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需</a:t>
                </a:r>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標註人數（為類別變數，標註</a:t>
                </a:r>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1~3</a:t>
                </a:r>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人記為</a:t>
                </a:r>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1</a:t>
                </a:r>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，其餘為</a:t>
                </a:r>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0</a:t>
                </a:r>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a:t>
                </a:r>
                <a:endPar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mc:Choice>
        <mc:Fallback xmlns="">
          <p:sp>
            <p:nvSpPr>
              <p:cNvPr id="4" name="矩形 3">
                <a:extLst>
                  <a:ext uri="{FF2B5EF4-FFF2-40B4-BE49-F238E27FC236}">
                    <a16:creationId xmlns:a16="http://schemas.microsoft.com/office/drawing/2014/main" id="{C1F85CAC-8DD1-446B-92CC-BEEEF4AC910D}"/>
                  </a:ext>
                </a:extLst>
              </p:cNvPr>
              <p:cNvSpPr>
                <a:spLocks noRot="1" noChangeAspect="1" noMove="1" noResize="1" noEditPoints="1" noAdjustHandles="1" noChangeArrowheads="1" noChangeShapeType="1" noTextEdit="1"/>
              </p:cNvSpPr>
              <p:nvPr/>
            </p:nvSpPr>
            <p:spPr>
              <a:xfrm>
                <a:off x="1093695" y="1102036"/>
                <a:ext cx="6759388" cy="1771895"/>
              </a:xfrm>
              <a:prstGeom prst="rect">
                <a:avLst/>
              </a:prstGeom>
              <a:blipFill>
                <a:blip r:embed="rId3"/>
                <a:stretch>
                  <a:fillRect b="-24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A3FFE497-C560-4D43-A6C4-5EFA080FDA52}"/>
                  </a:ext>
                </a:extLst>
              </p:cNvPr>
              <p:cNvSpPr/>
              <p:nvPr/>
            </p:nvSpPr>
            <p:spPr>
              <a:xfrm>
                <a:off x="0" y="3242802"/>
                <a:ext cx="9144000" cy="535531"/>
              </a:xfrm>
              <a:prstGeom prst="rect">
                <a:avLst/>
              </a:prstGeom>
            </p:spPr>
            <p:txBody>
              <a:bodyPr wrap="square">
                <a:spAutoFit/>
              </a:bodyPr>
              <a:lstStyle/>
              <a:p>
                <a:pPr marL="359410">
                  <a:lnSpc>
                    <a:spcPct val="120000"/>
                  </a:lnSpc>
                  <a:spcBef>
                    <a:spcPts val="800"/>
                  </a:spcBef>
                  <a:tabLst>
                    <a:tab pos="6096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14:m>
                  <m:oMathPara xmlns:m="http://schemas.openxmlformats.org/officeDocument/2006/math">
                    <m:oMathParaPr>
                      <m:jc m:val="centerGroup"/>
                    </m:oMathParaPr>
                    <m:oMath xmlns:m="http://schemas.openxmlformats.org/officeDocument/2006/math">
                      <m:r>
                        <a:rPr lang="en-US" altLang="zh-TW" sz="2400" b="1" i="1" smtClean="0">
                          <a:solidFill>
                            <a:schemeClr val="accent2">
                              <a:lumMod val="75000"/>
                            </a:schemeClr>
                          </a:solidFill>
                          <a:latin typeface="Cambria Math" panose="02040503050406030204" pitchFamily="18" charset="0"/>
                          <a:ea typeface="楷體-繁"/>
                          <a:cs typeface="Kaiti TC Regular"/>
                        </a:rPr>
                        <m:t>𝒚</m:t>
                      </m:r>
                      <m:r>
                        <a:rPr lang="en-US" altLang="zh-TW" sz="2400" b="1" i="1" smtClean="0">
                          <a:solidFill>
                            <a:schemeClr val="accent2">
                              <a:lumMod val="75000"/>
                            </a:schemeClr>
                          </a:solidFill>
                          <a:latin typeface="Cambria Math" panose="02040503050406030204" pitchFamily="18" charset="0"/>
                          <a:ea typeface="楷體-繁"/>
                          <a:cs typeface="Kaiti TC Regular"/>
                        </a:rPr>
                        <m:t>=</m:t>
                      </m:r>
                      <m:sSub>
                        <m:sSubPr>
                          <m:ctrlPr>
                            <a:rPr lang="zh-TW" altLang="zh-TW" sz="2400" b="1" i="1">
                              <a:solidFill>
                                <a:schemeClr val="accent2">
                                  <a:lumMod val="75000"/>
                                </a:schemeClr>
                              </a:solidFill>
                              <a:latin typeface="Cambria Math" panose="02040503050406030204" pitchFamily="18" charset="0"/>
                              <a:ea typeface="Cambria Math" panose="02040503050406030204" pitchFamily="18" charset="0"/>
                              <a:cs typeface="Kaiti TC Regular"/>
                            </a:rPr>
                          </m:ctrlPr>
                        </m:sSubPr>
                        <m:e>
                          <m:r>
                            <a:rPr lang="en-US" altLang="zh-TW" sz="2400" b="1" i="1">
                              <a:solidFill>
                                <a:schemeClr val="accent2">
                                  <a:lumMod val="75000"/>
                                </a:schemeClr>
                              </a:solidFill>
                              <a:latin typeface="Cambria Math" panose="02040503050406030204" pitchFamily="18" charset="0"/>
                              <a:ea typeface="楷體-繁"/>
                              <a:cs typeface="Kaiti TC Regular"/>
                            </a:rPr>
                            <m:t>𝜷</m:t>
                          </m:r>
                        </m:e>
                        <m:sub>
                          <m:r>
                            <a:rPr lang="en-US" altLang="zh-TW" sz="2400" b="1" i="1">
                              <a:solidFill>
                                <a:schemeClr val="accent2">
                                  <a:lumMod val="75000"/>
                                </a:schemeClr>
                              </a:solidFill>
                              <a:latin typeface="Cambria Math" panose="02040503050406030204" pitchFamily="18" charset="0"/>
                              <a:ea typeface="楷體-繁"/>
                              <a:cs typeface="Kaiti TC Regular"/>
                            </a:rPr>
                            <m:t>𝟎</m:t>
                          </m:r>
                        </m:sub>
                      </m:sSub>
                      <m:r>
                        <a:rPr lang="en-US" altLang="zh-TW" sz="2400" b="1" i="1">
                          <a:solidFill>
                            <a:schemeClr val="accent2">
                              <a:lumMod val="75000"/>
                            </a:schemeClr>
                          </a:solidFill>
                          <a:latin typeface="Cambria Math" panose="02040503050406030204" pitchFamily="18" charset="0"/>
                          <a:ea typeface="楷體-繁"/>
                          <a:cs typeface="Kaiti TC Regular"/>
                        </a:rPr>
                        <m:t>+</m:t>
                      </m:r>
                      <m:sSub>
                        <m:sSubPr>
                          <m:ctrlPr>
                            <a:rPr lang="zh-TW" altLang="zh-TW" sz="2400" b="1" i="1">
                              <a:solidFill>
                                <a:schemeClr val="accent2">
                                  <a:lumMod val="75000"/>
                                </a:schemeClr>
                              </a:solidFill>
                              <a:latin typeface="Cambria Math" panose="02040503050406030204" pitchFamily="18" charset="0"/>
                              <a:ea typeface="Cambria Math" panose="02040503050406030204" pitchFamily="18" charset="0"/>
                              <a:cs typeface="Kaiti TC Regular"/>
                            </a:rPr>
                          </m:ctrlPr>
                        </m:sSubPr>
                        <m:e>
                          <m:r>
                            <a:rPr lang="en-US" altLang="zh-TW" sz="2400" b="1" i="1">
                              <a:solidFill>
                                <a:schemeClr val="accent2">
                                  <a:lumMod val="75000"/>
                                </a:schemeClr>
                              </a:solidFill>
                              <a:latin typeface="Cambria Math" panose="02040503050406030204" pitchFamily="18" charset="0"/>
                              <a:ea typeface="楷體-繁"/>
                              <a:cs typeface="Kaiti TC Regular"/>
                            </a:rPr>
                            <m:t>𝜷</m:t>
                          </m:r>
                        </m:e>
                        <m:sub>
                          <m:r>
                            <a:rPr lang="en-US" altLang="zh-TW" sz="2400" b="1" i="1">
                              <a:solidFill>
                                <a:schemeClr val="accent2">
                                  <a:lumMod val="75000"/>
                                </a:schemeClr>
                              </a:solidFill>
                              <a:latin typeface="Cambria Math" panose="02040503050406030204" pitchFamily="18" charset="0"/>
                              <a:ea typeface="楷體-繁"/>
                              <a:cs typeface="Kaiti TC Regular"/>
                            </a:rPr>
                            <m:t>𝟏</m:t>
                          </m:r>
                        </m:sub>
                      </m:sSub>
                      <m:sSub>
                        <m:sSubPr>
                          <m:ctrlPr>
                            <a:rPr lang="zh-TW" altLang="zh-TW" sz="2400" b="1" i="1">
                              <a:solidFill>
                                <a:schemeClr val="accent2">
                                  <a:lumMod val="75000"/>
                                </a:schemeClr>
                              </a:solidFill>
                              <a:latin typeface="Cambria Math" panose="02040503050406030204" pitchFamily="18" charset="0"/>
                              <a:ea typeface="Cambria Math" panose="02040503050406030204" pitchFamily="18" charset="0"/>
                              <a:cs typeface="Kaiti TC Regular"/>
                            </a:rPr>
                          </m:ctrlPr>
                        </m:sSubPr>
                        <m:e>
                          <m:r>
                            <a:rPr lang="en-US" altLang="zh-TW" sz="2400" b="1" i="1">
                              <a:solidFill>
                                <a:schemeClr val="accent2">
                                  <a:lumMod val="75000"/>
                                </a:schemeClr>
                              </a:solidFill>
                              <a:latin typeface="Cambria Math" panose="02040503050406030204" pitchFamily="18" charset="0"/>
                              <a:ea typeface="楷體-繁"/>
                              <a:cs typeface="Kaiti TC Regular"/>
                            </a:rPr>
                            <m:t>𝒙</m:t>
                          </m:r>
                        </m:e>
                        <m:sub>
                          <m:r>
                            <a:rPr lang="en-US" altLang="zh-TW" sz="2400" b="1" i="1">
                              <a:solidFill>
                                <a:schemeClr val="accent2">
                                  <a:lumMod val="75000"/>
                                </a:schemeClr>
                              </a:solidFill>
                              <a:latin typeface="Cambria Math" panose="02040503050406030204" pitchFamily="18" charset="0"/>
                              <a:ea typeface="楷體-繁"/>
                              <a:cs typeface="Kaiti TC Regular"/>
                            </a:rPr>
                            <m:t>𝟏</m:t>
                          </m:r>
                        </m:sub>
                      </m:sSub>
                      <m:r>
                        <a:rPr lang="en-US" altLang="zh-TW" sz="2400" b="1" i="1">
                          <a:solidFill>
                            <a:schemeClr val="accent2">
                              <a:lumMod val="75000"/>
                            </a:schemeClr>
                          </a:solidFill>
                          <a:latin typeface="Cambria Math" panose="02040503050406030204" pitchFamily="18" charset="0"/>
                          <a:ea typeface="楷體-繁"/>
                          <a:cs typeface="Kaiti TC Regular"/>
                        </a:rPr>
                        <m:t>+</m:t>
                      </m:r>
                      <m:sSub>
                        <m:sSubPr>
                          <m:ctrlPr>
                            <a:rPr lang="zh-TW" altLang="zh-TW" sz="2400" b="1" i="1">
                              <a:solidFill>
                                <a:schemeClr val="accent2">
                                  <a:lumMod val="75000"/>
                                </a:schemeClr>
                              </a:solidFill>
                              <a:latin typeface="Cambria Math" panose="02040503050406030204" pitchFamily="18" charset="0"/>
                              <a:ea typeface="Cambria Math" panose="02040503050406030204" pitchFamily="18" charset="0"/>
                              <a:cs typeface="Kaiti TC Regular"/>
                            </a:rPr>
                          </m:ctrlPr>
                        </m:sSubPr>
                        <m:e>
                          <m:r>
                            <a:rPr lang="en-US" altLang="zh-TW" sz="2400" b="1" i="1">
                              <a:solidFill>
                                <a:schemeClr val="accent2">
                                  <a:lumMod val="75000"/>
                                </a:schemeClr>
                              </a:solidFill>
                              <a:latin typeface="Cambria Math" panose="02040503050406030204" pitchFamily="18" charset="0"/>
                              <a:ea typeface="楷體-繁"/>
                              <a:cs typeface="Kaiti TC Regular"/>
                            </a:rPr>
                            <m:t>𝜷</m:t>
                          </m:r>
                        </m:e>
                        <m:sub>
                          <m:r>
                            <a:rPr lang="en-US" altLang="zh-TW" sz="2400" b="1" i="1">
                              <a:solidFill>
                                <a:schemeClr val="accent2">
                                  <a:lumMod val="75000"/>
                                </a:schemeClr>
                              </a:solidFill>
                              <a:latin typeface="Cambria Math" panose="02040503050406030204" pitchFamily="18" charset="0"/>
                              <a:ea typeface="楷體-繁"/>
                              <a:cs typeface="Kaiti TC Regular"/>
                            </a:rPr>
                            <m:t>𝟐</m:t>
                          </m:r>
                        </m:sub>
                      </m:sSub>
                      <m:sSub>
                        <m:sSubPr>
                          <m:ctrlPr>
                            <a:rPr lang="zh-TW" altLang="zh-TW" sz="2400" b="1" i="1">
                              <a:solidFill>
                                <a:schemeClr val="accent2">
                                  <a:lumMod val="75000"/>
                                </a:schemeClr>
                              </a:solidFill>
                              <a:latin typeface="Cambria Math" panose="02040503050406030204" pitchFamily="18" charset="0"/>
                              <a:ea typeface="Cambria Math" panose="02040503050406030204" pitchFamily="18" charset="0"/>
                              <a:cs typeface="Kaiti TC Regular"/>
                            </a:rPr>
                          </m:ctrlPr>
                        </m:sSubPr>
                        <m:e>
                          <m:r>
                            <a:rPr lang="en-US" altLang="zh-TW" sz="2400" b="1" i="1">
                              <a:solidFill>
                                <a:schemeClr val="accent2">
                                  <a:lumMod val="75000"/>
                                </a:schemeClr>
                              </a:solidFill>
                              <a:latin typeface="Cambria Math" panose="02040503050406030204" pitchFamily="18" charset="0"/>
                              <a:ea typeface="楷體-繁"/>
                              <a:cs typeface="Kaiti TC Regular"/>
                            </a:rPr>
                            <m:t>𝒙</m:t>
                          </m:r>
                        </m:e>
                        <m:sub>
                          <m:r>
                            <a:rPr lang="en-US" altLang="zh-TW" sz="2400" b="1" i="1">
                              <a:solidFill>
                                <a:schemeClr val="accent2">
                                  <a:lumMod val="75000"/>
                                </a:schemeClr>
                              </a:solidFill>
                              <a:latin typeface="Cambria Math" panose="02040503050406030204" pitchFamily="18" charset="0"/>
                              <a:ea typeface="楷體-繁"/>
                              <a:cs typeface="Kaiti TC Regular"/>
                            </a:rPr>
                            <m:t>𝟐</m:t>
                          </m:r>
                        </m:sub>
                      </m:sSub>
                      <m:r>
                        <a:rPr lang="en-US" altLang="zh-TW" sz="2400" b="1" i="1">
                          <a:solidFill>
                            <a:schemeClr val="accent2">
                              <a:lumMod val="75000"/>
                            </a:schemeClr>
                          </a:solidFill>
                          <a:latin typeface="Cambria Math" panose="02040503050406030204" pitchFamily="18" charset="0"/>
                          <a:ea typeface="楷體-繁"/>
                          <a:cs typeface="Kaiti TC Regular"/>
                        </a:rPr>
                        <m:t>+</m:t>
                      </m:r>
                      <m:sSub>
                        <m:sSubPr>
                          <m:ctrlPr>
                            <a:rPr lang="zh-TW" altLang="zh-TW" sz="2400" b="1" i="1">
                              <a:solidFill>
                                <a:schemeClr val="accent2">
                                  <a:lumMod val="75000"/>
                                </a:schemeClr>
                              </a:solidFill>
                              <a:latin typeface="Cambria Math" panose="02040503050406030204" pitchFamily="18" charset="0"/>
                              <a:ea typeface="Cambria Math" panose="02040503050406030204" pitchFamily="18" charset="0"/>
                              <a:cs typeface="Kaiti TC Regular"/>
                            </a:rPr>
                          </m:ctrlPr>
                        </m:sSubPr>
                        <m:e>
                          <m:r>
                            <a:rPr lang="en-US" altLang="zh-TW" sz="2400" b="1" i="1">
                              <a:solidFill>
                                <a:schemeClr val="accent2">
                                  <a:lumMod val="75000"/>
                                </a:schemeClr>
                              </a:solidFill>
                              <a:latin typeface="Cambria Math" panose="02040503050406030204" pitchFamily="18" charset="0"/>
                              <a:ea typeface="楷體-繁"/>
                              <a:cs typeface="Kaiti TC Regular"/>
                            </a:rPr>
                            <m:t>𝜷</m:t>
                          </m:r>
                        </m:e>
                        <m:sub>
                          <m:r>
                            <a:rPr lang="en-US" altLang="zh-TW" sz="2400" b="1" i="1">
                              <a:solidFill>
                                <a:schemeClr val="accent2">
                                  <a:lumMod val="75000"/>
                                </a:schemeClr>
                              </a:solidFill>
                              <a:latin typeface="Cambria Math" panose="02040503050406030204" pitchFamily="18" charset="0"/>
                              <a:ea typeface="楷體-繁"/>
                              <a:cs typeface="Kaiti TC Regular"/>
                            </a:rPr>
                            <m:t>𝟑</m:t>
                          </m:r>
                        </m:sub>
                      </m:sSub>
                      <m:sSub>
                        <m:sSubPr>
                          <m:ctrlPr>
                            <a:rPr lang="zh-TW" altLang="zh-TW" sz="2400" b="1" i="1">
                              <a:solidFill>
                                <a:schemeClr val="accent2">
                                  <a:lumMod val="75000"/>
                                </a:schemeClr>
                              </a:solidFill>
                              <a:latin typeface="Cambria Math" panose="02040503050406030204" pitchFamily="18" charset="0"/>
                              <a:ea typeface="Cambria Math" panose="02040503050406030204" pitchFamily="18" charset="0"/>
                              <a:cs typeface="Kaiti TC Regular"/>
                            </a:rPr>
                          </m:ctrlPr>
                        </m:sSubPr>
                        <m:e>
                          <m:r>
                            <a:rPr lang="en-US" altLang="zh-TW" sz="2400" b="1" i="1">
                              <a:solidFill>
                                <a:schemeClr val="accent2">
                                  <a:lumMod val="75000"/>
                                </a:schemeClr>
                              </a:solidFill>
                              <a:latin typeface="Cambria Math" panose="02040503050406030204" pitchFamily="18" charset="0"/>
                              <a:ea typeface="楷體-繁"/>
                              <a:cs typeface="Kaiti TC Regular"/>
                            </a:rPr>
                            <m:t>𝒙</m:t>
                          </m:r>
                        </m:e>
                        <m:sub>
                          <m:r>
                            <a:rPr lang="en-US" altLang="zh-TW" sz="2400" b="1" i="1">
                              <a:solidFill>
                                <a:schemeClr val="accent2">
                                  <a:lumMod val="75000"/>
                                </a:schemeClr>
                              </a:solidFill>
                              <a:latin typeface="Cambria Math" panose="02040503050406030204" pitchFamily="18" charset="0"/>
                              <a:ea typeface="楷體-繁"/>
                              <a:cs typeface="Kaiti TC Regular"/>
                            </a:rPr>
                            <m:t>𝟑</m:t>
                          </m:r>
                        </m:sub>
                      </m:sSub>
                      <m:r>
                        <a:rPr lang="en-US" altLang="zh-TW" sz="2400" b="1" i="1">
                          <a:solidFill>
                            <a:schemeClr val="accent2">
                              <a:lumMod val="75000"/>
                            </a:schemeClr>
                          </a:solidFill>
                          <a:latin typeface="Cambria Math" panose="02040503050406030204" pitchFamily="18" charset="0"/>
                          <a:ea typeface="楷體-繁"/>
                          <a:cs typeface="Kaiti TC Regular"/>
                        </a:rPr>
                        <m:t>+</m:t>
                      </m:r>
                      <m:sSub>
                        <m:sSubPr>
                          <m:ctrlPr>
                            <a:rPr lang="zh-TW" altLang="zh-TW" sz="2400" b="1" i="1">
                              <a:solidFill>
                                <a:schemeClr val="accent2">
                                  <a:lumMod val="75000"/>
                                </a:schemeClr>
                              </a:solidFill>
                              <a:latin typeface="Cambria Math" panose="02040503050406030204" pitchFamily="18" charset="0"/>
                              <a:ea typeface="Cambria Math" panose="02040503050406030204" pitchFamily="18" charset="0"/>
                              <a:cs typeface="Kaiti TC Regular"/>
                            </a:rPr>
                          </m:ctrlPr>
                        </m:sSubPr>
                        <m:e>
                          <m:r>
                            <a:rPr lang="en-US" altLang="zh-TW" sz="2400" b="1" i="1">
                              <a:solidFill>
                                <a:schemeClr val="accent2">
                                  <a:lumMod val="75000"/>
                                </a:schemeClr>
                              </a:solidFill>
                              <a:latin typeface="Cambria Math" panose="02040503050406030204" pitchFamily="18" charset="0"/>
                              <a:ea typeface="楷體-繁"/>
                              <a:cs typeface="Kaiti TC Regular"/>
                            </a:rPr>
                            <m:t>𝜷</m:t>
                          </m:r>
                        </m:e>
                        <m:sub>
                          <m:r>
                            <a:rPr lang="en-US" altLang="zh-TW" sz="2400" b="1" i="1">
                              <a:solidFill>
                                <a:schemeClr val="accent2">
                                  <a:lumMod val="75000"/>
                                </a:schemeClr>
                              </a:solidFill>
                              <a:latin typeface="Cambria Math" panose="02040503050406030204" pitchFamily="18" charset="0"/>
                              <a:ea typeface="楷體-繁"/>
                              <a:cs typeface="Kaiti TC Regular"/>
                            </a:rPr>
                            <m:t>𝟒</m:t>
                          </m:r>
                        </m:sub>
                      </m:sSub>
                      <m:sSub>
                        <m:sSubPr>
                          <m:ctrlPr>
                            <a:rPr lang="zh-TW" altLang="zh-TW" sz="2400" b="1" i="1">
                              <a:solidFill>
                                <a:schemeClr val="accent2">
                                  <a:lumMod val="75000"/>
                                </a:schemeClr>
                              </a:solidFill>
                              <a:latin typeface="Cambria Math" panose="02040503050406030204" pitchFamily="18" charset="0"/>
                              <a:ea typeface="Cambria Math" panose="02040503050406030204" pitchFamily="18" charset="0"/>
                              <a:cs typeface="Kaiti TC Regular"/>
                            </a:rPr>
                          </m:ctrlPr>
                        </m:sSubPr>
                        <m:e>
                          <m:r>
                            <a:rPr lang="en-US" altLang="zh-TW" sz="2400" b="1" i="1">
                              <a:solidFill>
                                <a:schemeClr val="accent2">
                                  <a:lumMod val="75000"/>
                                </a:schemeClr>
                              </a:solidFill>
                              <a:latin typeface="Cambria Math" panose="02040503050406030204" pitchFamily="18" charset="0"/>
                              <a:ea typeface="楷體-繁"/>
                              <a:cs typeface="Kaiti TC Regular"/>
                            </a:rPr>
                            <m:t>𝒙</m:t>
                          </m:r>
                        </m:e>
                        <m:sub>
                          <m:r>
                            <a:rPr lang="en-US" altLang="zh-TW" sz="2400" b="1" i="1" smtClean="0">
                              <a:solidFill>
                                <a:schemeClr val="accent2">
                                  <a:lumMod val="75000"/>
                                </a:schemeClr>
                              </a:solidFill>
                              <a:latin typeface="Cambria Math" panose="02040503050406030204" pitchFamily="18" charset="0"/>
                              <a:ea typeface="楷體-繁"/>
                              <a:cs typeface="Kaiti TC Regular"/>
                            </a:rPr>
                            <m:t>𝟒</m:t>
                          </m:r>
                        </m:sub>
                      </m:sSub>
                      <m:r>
                        <a:rPr lang="en-US" altLang="zh-TW" sz="2400" b="1" i="1">
                          <a:solidFill>
                            <a:schemeClr val="accent2">
                              <a:lumMod val="75000"/>
                            </a:schemeClr>
                          </a:solidFill>
                          <a:latin typeface="Cambria Math" panose="02040503050406030204" pitchFamily="18" charset="0"/>
                          <a:ea typeface="楷體-繁"/>
                          <a:cs typeface="Kaiti TC Regular"/>
                        </a:rPr>
                        <m:t>+</m:t>
                      </m:r>
                      <m:r>
                        <a:rPr lang="en-US" altLang="zh-TW" sz="2400" b="1" i="1">
                          <a:solidFill>
                            <a:schemeClr val="accent2">
                              <a:lumMod val="75000"/>
                            </a:schemeClr>
                          </a:solidFill>
                          <a:latin typeface="Cambria Math" panose="02040503050406030204" pitchFamily="18" charset="0"/>
                          <a:ea typeface="楷體-繁"/>
                          <a:cs typeface="Kaiti TC Regular"/>
                        </a:rPr>
                        <m:t>𝜺</m:t>
                      </m:r>
                    </m:oMath>
                  </m:oMathPara>
                </a14:m>
                <a:endParaRPr lang="zh-TW" altLang="zh-TW" sz="2400" b="1" dirty="0">
                  <a:solidFill>
                    <a:schemeClr val="accent2">
                      <a:lumMod val="75000"/>
                    </a:schemeClr>
                  </a:solidFill>
                  <a:latin typeface="微軟正黑體" panose="020B0604030504040204" pitchFamily="34" charset="-120"/>
                  <a:ea typeface="微軟正黑體" panose="020B0604030504040204" pitchFamily="34" charset="-120"/>
                </a:endParaRPr>
              </a:p>
            </p:txBody>
          </p:sp>
        </mc:Choice>
        <mc:Fallback xmlns="">
          <p:sp>
            <p:nvSpPr>
              <p:cNvPr id="2" name="矩形 1">
                <a:extLst>
                  <a:ext uri="{FF2B5EF4-FFF2-40B4-BE49-F238E27FC236}">
                    <a16:creationId xmlns:a16="http://schemas.microsoft.com/office/drawing/2014/main" id="{A3FFE497-C560-4D43-A6C4-5EFA080FDA52}"/>
                  </a:ext>
                </a:extLst>
              </p:cNvPr>
              <p:cNvSpPr>
                <a:spLocks noRot="1" noChangeAspect="1" noMove="1" noResize="1" noEditPoints="1" noAdjustHandles="1" noChangeArrowheads="1" noChangeShapeType="1" noTextEdit="1"/>
              </p:cNvSpPr>
              <p:nvPr/>
            </p:nvSpPr>
            <p:spPr>
              <a:xfrm>
                <a:off x="0" y="3242802"/>
                <a:ext cx="9144000" cy="53553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F71F5B7-CD04-4106-9AB0-4388F8D9D79C}"/>
                  </a:ext>
                </a:extLst>
              </p:cNvPr>
              <p:cNvSpPr/>
              <p:nvPr/>
            </p:nvSpPr>
            <p:spPr>
              <a:xfrm>
                <a:off x="1105888" y="4147205"/>
                <a:ext cx="4408643" cy="327397"/>
              </a:xfrm>
              <a:prstGeom prst="rect">
                <a:avLst/>
              </a:prstGeom>
            </p:spPr>
            <p:txBody>
              <a:bodyPr wrap="none">
                <a:spAutoFit/>
              </a:bodyPr>
              <a:lstStyle/>
              <a:p>
                <a:pPr marL="359410">
                  <a:lnSpc>
                    <a:spcPct val="120000"/>
                  </a:lnSpc>
                  <a:spcBef>
                    <a:spcPts val="800"/>
                  </a:spcBef>
                  <a:tabLst>
                    <a:tab pos="6096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其中</a:t>
                </a:r>
                <a14:m>
                  <m:oMath xmlns:m="http://schemas.openxmlformats.org/officeDocument/2006/math">
                    <m:sSub>
                      <m:sSubPr>
                        <m:ctrlPr>
                          <a:rPr lang="zh-TW" altLang="zh-TW" b="1" i="1">
                            <a:solidFill>
                              <a:schemeClr val="tx1">
                                <a:lumMod val="75000"/>
                                <a:lumOff val="25000"/>
                              </a:schemeClr>
                            </a:solidFill>
                            <a:latin typeface="Cambria Math" panose="02040503050406030204" pitchFamily="18" charset="0"/>
                            <a:ea typeface="Cambria Math" panose="02040503050406030204" pitchFamily="18" charset="0"/>
                            <a:cs typeface="Kaiti TC Regular"/>
                          </a:rPr>
                        </m:ctrlPr>
                      </m:sSubPr>
                      <m:e>
                        <m:r>
                          <a:rPr lang="en-US" altLang="zh-TW" b="1" i="1">
                            <a:solidFill>
                              <a:schemeClr val="tx1">
                                <a:lumMod val="75000"/>
                                <a:lumOff val="25000"/>
                              </a:schemeClr>
                            </a:solidFill>
                            <a:latin typeface="Cambria Math" panose="02040503050406030204" pitchFamily="18" charset="0"/>
                            <a:ea typeface="楷體-繁"/>
                            <a:cs typeface="Kaiti TC Regular"/>
                          </a:rPr>
                          <m:t>𝜷</m:t>
                        </m:r>
                      </m:e>
                      <m:sub>
                        <m:r>
                          <a:rPr lang="en-US" altLang="zh-TW" b="1" i="1">
                            <a:solidFill>
                              <a:schemeClr val="tx1">
                                <a:lumMod val="75000"/>
                                <a:lumOff val="25000"/>
                              </a:schemeClr>
                            </a:solidFill>
                            <a:latin typeface="Cambria Math" panose="02040503050406030204" pitchFamily="18" charset="0"/>
                            <a:ea typeface="楷體-繁"/>
                            <a:cs typeface="Kaiti TC Regular"/>
                          </a:rPr>
                          <m:t>𝒊</m:t>
                        </m:r>
                      </m:sub>
                    </m:sSub>
                  </m:oMath>
                </a14:m>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為未知且需估計的迴歸係數，</a:t>
                </a:r>
                <a14:m>
                  <m:oMath xmlns:m="http://schemas.openxmlformats.org/officeDocument/2006/math">
                    <m:r>
                      <a:rPr lang="en-US" altLang="zh-TW" b="1" i="1">
                        <a:solidFill>
                          <a:schemeClr val="tx1">
                            <a:lumMod val="75000"/>
                            <a:lumOff val="25000"/>
                          </a:schemeClr>
                        </a:solidFill>
                        <a:latin typeface="Cambria Math" panose="02040503050406030204" pitchFamily="18" charset="0"/>
                        <a:ea typeface="楷體-繁"/>
                        <a:cs typeface="Kaiti TC Regular"/>
                      </a:rPr>
                      <m:t>𝜺</m:t>
                    </m:r>
                  </m:oMath>
                </a14:m>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為誤差項。</a:t>
                </a:r>
                <a:endPar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mc:Choice>
        <mc:Fallback xmlns="">
          <p:sp>
            <p:nvSpPr>
              <p:cNvPr id="3" name="矩形 2">
                <a:extLst>
                  <a:ext uri="{FF2B5EF4-FFF2-40B4-BE49-F238E27FC236}">
                    <a16:creationId xmlns:a16="http://schemas.microsoft.com/office/drawing/2014/main" id="{2F71F5B7-CD04-4106-9AB0-4388F8D9D79C}"/>
                  </a:ext>
                </a:extLst>
              </p:cNvPr>
              <p:cNvSpPr>
                <a:spLocks noRot="1" noChangeAspect="1" noMove="1" noResize="1" noEditPoints="1" noAdjustHandles="1" noChangeArrowheads="1" noChangeShapeType="1" noTextEdit="1"/>
              </p:cNvSpPr>
              <p:nvPr/>
            </p:nvSpPr>
            <p:spPr>
              <a:xfrm>
                <a:off x="1105888" y="4147205"/>
                <a:ext cx="4408643" cy="327397"/>
              </a:xfrm>
              <a:prstGeom prst="rect">
                <a:avLst/>
              </a:prstGeom>
              <a:blipFill>
                <a:blip r:embed="rId5"/>
                <a:stretch>
                  <a:fillRect b="-18519"/>
                </a:stretch>
              </a:blipFill>
            </p:spPr>
            <p:txBody>
              <a:bodyPr/>
              <a:lstStyle/>
              <a:p>
                <a:r>
                  <a:rPr lang="zh-TW" altLang="en-US">
                    <a:noFill/>
                  </a:rPr>
                  <a:t> </a:t>
                </a:r>
              </a:p>
            </p:txBody>
          </p:sp>
        </mc:Fallback>
      </mc:AlternateContent>
      <p:sp>
        <p:nvSpPr>
          <p:cNvPr id="9" name="矩形 8">
            <a:extLst>
              <a:ext uri="{FF2B5EF4-FFF2-40B4-BE49-F238E27FC236}">
                <a16:creationId xmlns:a16="http://schemas.microsoft.com/office/drawing/2014/main" id="{A470E876-AAF9-4475-AA2C-61880F2661C3}"/>
              </a:ext>
            </a:extLst>
          </p:cNvPr>
          <p:cNvSpPr/>
          <p:nvPr/>
        </p:nvSpPr>
        <p:spPr>
          <a:xfrm>
            <a:off x="243068" y="300943"/>
            <a:ext cx="1702273" cy="1383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Google Shape;3457;p38">
            <a:extLst>
              <a:ext uri="{FF2B5EF4-FFF2-40B4-BE49-F238E27FC236}">
                <a16:creationId xmlns:a16="http://schemas.microsoft.com/office/drawing/2014/main" id="{FC92BF23-D8BB-4C8D-AE82-A44A87547C59}"/>
              </a:ext>
            </a:extLst>
          </p:cNvPr>
          <p:cNvSpPr txBox="1">
            <a:spLocks/>
          </p:cNvSpPr>
          <p:nvPr/>
        </p:nvSpPr>
        <p:spPr>
          <a:xfrm>
            <a:off x="0" y="0"/>
            <a:ext cx="3607040" cy="534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TW" sz="1400">
                <a:solidFill>
                  <a:schemeClr val="tx1">
                    <a:lumMod val="75000"/>
                    <a:lumOff val="25000"/>
                  </a:schemeClr>
                </a:solidFill>
                <a:latin typeface="微軟正黑體" panose="020B0604030504040204" pitchFamily="34" charset="-120"/>
                <a:ea typeface="微軟正黑體" panose="020B0604030504040204" pitchFamily="34" charset="-120"/>
              </a:rPr>
              <a:t>04. </a:t>
            </a:r>
            <a:r>
              <a:rPr lang="zh-TW" altLang="en-US" sz="1400">
                <a:solidFill>
                  <a:schemeClr val="tx1">
                    <a:lumMod val="75000"/>
                    <a:lumOff val="25000"/>
                  </a:schemeClr>
                </a:solidFill>
                <a:latin typeface="微軟正黑體" panose="020B0604030504040204" pitchFamily="34" charset="-120"/>
                <a:ea typeface="微軟正黑體" panose="020B0604030504040204" pitchFamily="34" charset="-120"/>
              </a:rPr>
              <a:t>人工蒐集資料分析</a:t>
            </a:r>
            <a:endPar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86227617"/>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0F0E983F-4F62-497A-80AE-A40EC0F61ECC}"/>
              </a:ext>
            </a:extLst>
          </p:cNvPr>
          <p:cNvSpPr/>
          <p:nvPr/>
        </p:nvSpPr>
        <p:spPr>
          <a:xfrm>
            <a:off x="5593640" y="3667539"/>
            <a:ext cx="1888435"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Google Shape;3457;p38">
            <a:extLst>
              <a:ext uri="{FF2B5EF4-FFF2-40B4-BE49-F238E27FC236}">
                <a16:creationId xmlns:a16="http://schemas.microsoft.com/office/drawing/2014/main" id="{B19EFC21-14A5-483F-9385-68FBB322197B}"/>
              </a:ext>
            </a:extLst>
          </p:cNvPr>
          <p:cNvSpPr txBox="1">
            <a:spLocks noGrp="1"/>
          </p:cNvSpPr>
          <p:nvPr>
            <p:ph type="title"/>
          </p:nvPr>
        </p:nvSpPr>
        <p:spPr>
          <a:xfrm>
            <a:off x="964960" y="3578065"/>
            <a:ext cx="3607040" cy="244127"/>
          </a:xfrm>
          <a:prstGeom prst="rect">
            <a:avLst/>
          </a:prstGeom>
          <a:noFill/>
          <a:ln>
            <a:noFill/>
          </a:ln>
        </p:spPr>
        <p:txBody>
          <a:bodyPr spcFirstLastPara="1" wrap="square" lIns="91425" tIns="91425" rIns="91425" bIns="91425" anchor="ctr" anchorCtr="0">
            <a:noAutofit/>
          </a:bodyPr>
          <a:lstStyle/>
          <a:p>
            <a:pPr algn="ctr"/>
            <a:r>
              <a:rPr lang="en-US" altLang="zh-TW" sz="1800" b="0" dirty="0">
                <a:solidFill>
                  <a:schemeClr val="tx1">
                    <a:lumMod val="75000"/>
                    <a:lumOff val="25000"/>
                  </a:schemeClr>
                </a:solidFill>
                <a:latin typeface="Poppins" panose="02020500000000000000" charset="0"/>
                <a:ea typeface="微軟正黑體" panose="020B0604030504040204" pitchFamily="34" charset="-120"/>
                <a:cs typeface="Poppins" panose="02020500000000000000" charset="0"/>
              </a:rPr>
              <a:t>Normality Test</a:t>
            </a:r>
            <a:endParaRPr sz="1800" b="0" dirty="0">
              <a:solidFill>
                <a:schemeClr val="tx1">
                  <a:lumMod val="75000"/>
                  <a:lumOff val="25000"/>
                </a:schemeClr>
              </a:solidFill>
              <a:latin typeface="Poppins" panose="02020500000000000000" charset="0"/>
              <a:ea typeface="微軟正黑體" panose="020B0604030504040204" pitchFamily="34" charset="-120"/>
              <a:cs typeface="Poppins" panose="02020500000000000000" charset="0"/>
            </a:endParaRPr>
          </a:p>
        </p:txBody>
      </p:sp>
      <p:sp>
        <p:nvSpPr>
          <p:cNvPr id="16" name="Google Shape;3457;p38">
            <a:extLst>
              <a:ext uri="{FF2B5EF4-FFF2-40B4-BE49-F238E27FC236}">
                <a16:creationId xmlns:a16="http://schemas.microsoft.com/office/drawing/2014/main" id="{B01113AE-C781-4529-8385-2529C92B7936}"/>
              </a:ext>
            </a:extLst>
          </p:cNvPr>
          <p:cNvSpPr txBox="1">
            <a:spLocks/>
          </p:cNvSpPr>
          <p:nvPr/>
        </p:nvSpPr>
        <p:spPr>
          <a:xfrm>
            <a:off x="4734338" y="3432314"/>
            <a:ext cx="3607040" cy="534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altLang="zh-TW" sz="1800" b="0" dirty="0">
                <a:solidFill>
                  <a:schemeClr val="tx1">
                    <a:lumMod val="75000"/>
                    <a:lumOff val="25000"/>
                  </a:schemeClr>
                </a:solidFill>
                <a:latin typeface="Poppins" panose="02020500000000000000" charset="0"/>
                <a:ea typeface="微軟正黑體" panose="020B0604030504040204" pitchFamily="34" charset="-120"/>
                <a:cs typeface="Poppins" panose="02020500000000000000" charset="0"/>
              </a:rPr>
              <a:t>Run Test</a:t>
            </a:r>
            <a:endParaRPr lang="zh-TW" altLang="en-US" sz="1800" b="0" dirty="0">
              <a:solidFill>
                <a:schemeClr val="tx1">
                  <a:lumMod val="75000"/>
                  <a:lumOff val="25000"/>
                </a:schemeClr>
              </a:solidFill>
              <a:latin typeface="Poppins" panose="02020500000000000000" charset="0"/>
              <a:ea typeface="微軟正黑體" panose="020B0604030504040204" pitchFamily="34" charset="-120"/>
              <a:cs typeface="Poppins" panose="02020500000000000000" charset="0"/>
            </a:endParaRPr>
          </a:p>
        </p:txBody>
      </p:sp>
      <p:grpSp>
        <p:nvGrpSpPr>
          <p:cNvPr id="43" name="群組 42">
            <a:extLst>
              <a:ext uri="{FF2B5EF4-FFF2-40B4-BE49-F238E27FC236}">
                <a16:creationId xmlns:a16="http://schemas.microsoft.com/office/drawing/2014/main" id="{72B6DC08-6254-42D3-9F61-5B30836A8EAD}"/>
              </a:ext>
            </a:extLst>
          </p:cNvPr>
          <p:cNvGrpSpPr/>
          <p:nvPr/>
        </p:nvGrpSpPr>
        <p:grpSpPr>
          <a:xfrm>
            <a:off x="2218227" y="2358492"/>
            <a:ext cx="1074463" cy="956210"/>
            <a:chOff x="2218227" y="2358492"/>
            <a:chExt cx="1074463" cy="956210"/>
          </a:xfrm>
        </p:grpSpPr>
        <p:sp>
          <p:nvSpPr>
            <p:cNvPr id="22" name="矩形: 圓角 21">
              <a:extLst>
                <a:ext uri="{FF2B5EF4-FFF2-40B4-BE49-F238E27FC236}">
                  <a16:creationId xmlns:a16="http://schemas.microsoft.com/office/drawing/2014/main" id="{2C8EDD4B-557F-4400-92BD-7FE53D088432}"/>
                </a:ext>
              </a:extLst>
            </p:cNvPr>
            <p:cNvSpPr/>
            <p:nvPr/>
          </p:nvSpPr>
          <p:spPr>
            <a:xfrm>
              <a:off x="2218227" y="2780486"/>
              <a:ext cx="164872" cy="53421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7ABFB348-1E5C-4AD8-940B-322D55ABB9F4}"/>
                </a:ext>
              </a:extLst>
            </p:cNvPr>
            <p:cNvSpPr/>
            <p:nvPr/>
          </p:nvSpPr>
          <p:spPr>
            <a:xfrm>
              <a:off x="2444573" y="2586664"/>
              <a:ext cx="164872" cy="72803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圓角 23">
              <a:extLst>
                <a:ext uri="{FF2B5EF4-FFF2-40B4-BE49-F238E27FC236}">
                  <a16:creationId xmlns:a16="http://schemas.microsoft.com/office/drawing/2014/main" id="{6509B6AA-8DD2-47F0-95F1-806474D90A86}"/>
                </a:ext>
              </a:extLst>
            </p:cNvPr>
            <p:cNvSpPr/>
            <p:nvPr/>
          </p:nvSpPr>
          <p:spPr>
            <a:xfrm>
              <a:off x="2670919" y="2358492"/>
              <a:ext cx="164872" cy="95621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BB05727E-CE69-4AD8-B8BF-5027A6197E23}"/>
                </a:ext>
              </a:extLst>
            </p:cNvPr>
            <p:cNvSpPr/>
            <p:nvPr/>
          </p:nvSpPr>
          <p:spPr>
            <a:xfrm>
              <a:off x="2897265" y="2586664"/>
              <a:ext cx="164872" cy="72803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圓角 25">
              <a:extLst>
                <a:ext uri="{FF2B5EF4-FFF2-40B4-BE49-F238E27FC236}">
                  <a16:creationId xmlns:a16="http://schemas.microsoft.com/office/drawing/2014/main" id="{F4411BC9-3BBB-41FC-B015-C609F80A8525}"/>
                </a:ext>
              </a:extLst>
            </p:cNvPr>
            <p:cNvSpPr/>
            <p:nvPr/>
          </p:nvSpPr>
          <p:spPr>
            <a:xfrm>
              <a:off x="3127818" y="2780486"/>
              <a:ext cx="164872" cy="53421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8" name="圖片 27">
            <a:extLst>
              <a:ext uri="{FF2B5EF4-FFF2-40B4-BE49-F238E27FC236}">
                <a16:creationId xmlns:a16="http://schemas.microsoft.com/office/drawing/2014/main" id="{8E60E935-3009-4C98-AA46-6F9603630C55}"/>
              </a:ext>
            </a:extLst>
          </p:cNvPr>
          <p:cNvPicPr>
            <a:picLocks noChangeAspect="1"/>
          </p:cNvPicPr>
          <p:nvPr/>
        </p:nvPicPr>
        <p:blipFill>
          <a:blip r:embed="rId3"/>
          <a:stretch>
            <a:fillRect/>
          </a:stretch>
        </p:blipFill>
        <p:spPr>
          <a:xfrm>
            <a:off x="-4142613" y="380685"/>
            <a:ext cx="2920133" cy="2934016"/>
          </a:xfrm>
          <a:prstGeom prst="rect">
            <a:avLst/>
          </a:prstGeom>
        </p:spPr>
      </p:pic>
      <p:grpSp>
        <p:nvGrpSpPr>
          <p:cNvPr id="42" name="群組 41">
            <a:extLst>
              <a:ext uri="{FF2B5EF4-FFF2-40B4-BE49-F238E27FC236}">
                <a16:creationId xmlns:a16="http://schemas.microsoft.com/office/drawing/2014/main" id="{F318F699-BD45-4E90-8B8E-C9CBAAC923BB}"/>
              </a:ext>
            </a:extLst>
          </p:cNvPr>
          <p:cNvGrpSpPr/>
          <p:nvPr/>
        </p:nvGrpSpPr>
        <p:grpSpPr>
          <a:xfrm>
            <a:off x="5905815" y="2318037"/>
            <a:ext cx="1314282" cy="879850"/>
            <a:chOff x="5905815" y="2318037"/>
            <a:chExt cx="1314282" cy="879850"/>
          </a:xfrm>
        </p:grpSpPr>
        <p:sp>
          <p:nvSpPr>
            <p:cNvPr id="29" name="橢圓 28">
              <a:extLst>
                <a:ext uri="{FF2B5EF4-FFF2-40B4-BE49-F238E27FC236}">
                  <a16:creationId xmlns:a16="http://schemas.microsoft.com/office/drawing/2014/main" id="{AFD8A795-6239-4064-B27F-4767A19319AE}"/>
                </a:ext>
              </a:extLst>
            </p:cNvPr>
            <p:cNvSpPr/>
            <p:nvPr/>
          </p:nvSpPr>
          <p:spPr>
            <a:xfrm>
              <a:off x="6280278" y="2653316"/>
              <a:ext cx="164872" cy="1648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4C1F1DDE-A862-467B-BAF0-A05193C38548}"/>
                </a:ext>
              </a:extLst>
            </p:cNvPr>
            <p:cNvSpPr/>
            <p:nvPr/>
          </p:nvSpPr>
          <p:spPr>
            <a:xfrm>
              <a:off x="6729190" y="2496238"/>
              <a:ext cx="164872" cy="1648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EFF6E054-F21E-407E-840A-272DA4751B8D}"/>
                </a:ext>
              </a:extLst>
            </p:cNvPr>
            <p:cNvSpPr/>
            <p:nvPr/>
          </p:nvSpPr>
          <p:spPr>
            <a:xfrm>
              <a:off x="6589060" y="2736622"/>
              <a:ext cx="164872" cy="1648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39569573-10BA-43B4-ADF1-8313BCC2DE1F}"/>
                </a:ext>
              </a:extLst>
            </p:cNvPr>
            <p:cNvSpPr/>
            <p:nvPr/>
          </p:nvSpPr>
          <p:spPr>
            <a:xfrm>
              <a:off x="7055225" y="2615614"/>
              <a:ext cx="164872" cy="1648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8885566F-31C1-44BF-A203-A060363E4AB3}"/>
                </a:ext>
              </a:extLst>
            </p:cNvPr>
            <p:cNvSpPr/>
            <p:nvPr/>
          </p:nvSpPr>
          <p:spPr>
            <a:xfrm>
              <a:off x="6135336" y="2965157"/>
              <a:ext cx="164872" cy="1648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7EEC7325-7A0C-4688-81FA-EE1FFF2AB879}"/>
                </a:ext>
              </a:extLst>
            </p:cNvPr>
            <p:cNvSpPr/>
            <p:nvPr/>
          </p:nvSpPr>
          <p:spPr>
            <a:xfrm>
              <a:off x="6557506" y="3033015"/>
              <a:ext cx="164872" cy="1648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橢圓 34">
              <a:extLst>
                <a:ext uri="{FF2B5EF4-FFF2-40B4-BE49-F238E27FC236}">
                  <a16:creationId xmlns:a16="http://schemas.microsoft.com/office/drawing/2014/main" id="{5A14AC3F-30F0-4638-A3AC-EE06F6A2D073}"/>
                </a:ext>
              </a:extLst>
            </p:cNvPr>
            <p:cNvSpPr/>
            <p:nvPr/>
          </p:nvSpPr>
          <p:spPr>
            <a:xfrm>
              <a:off x="6940083" y="2905962"/>
              <a:ext cx="164872" cy="1648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64FA91AA-6C80-43DA-907E-170B28E2BF6A}"/>
                </a:ext>
              </a:extLst>
            </p:cNvPr>
            <p:cNvSpPr/>
            <p:nvPr/>
          </p:nvSpPr>
          <p:spPr>
            <a:xfrm>
              <a:off x="5905815" y="2785811"/>
              <a:ext cx="164872" cy="1648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298874B4-7F46-46A7-A7A7-DEB7440AAD19}"/>
                </a:ext>
              </a:extLst>
            </p:cNvPr>
            <p:cNvSpPr/>
            <p:nvPr/>
          </p:nvSpPr>
          <p:spPr>
            <a:xfrm>
              <a:off x="6003143" y="2400473"/>
              <a:ext cx="164872" cy="1648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EF8568F8-CB81-45E4-969F-735AB3A548EA}"/>
                </a:ext>
              </a:extLst>
            </p:cNvPr>
            <p:cNvSpPr/>
            <p:nvPr/>
          </p:nvSpPr>
          <p:spPr>
            <a:xfrm>
              <a:off x="6455421" y="2324442"/>
              <a:ext cx="164872" cy="1648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C9D4042F-8FA7-40A0-9E38-F5A193AAA0A9}"/>
                </a:ext>
              </a:extLst>
            </p:cNvPr>
            <p:cNvSpPr/>
            <p:nvPr/>
          </p:nvSpPr>
          <p:spPr>
            <a:xfrm>
              <a:off x="6970918" y="2318037"/>
              <a:ext cx="164872" cy="1648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1" name="矩形 40">
            <a:extLst>
              <a:ext uri="{FF2B5EF4-FFF2-40B4-BE49-F238E27FC236}">
                <a16:creationId xmlns:a16="http://schemas.microsoft.com/office/drawing/2014/main" id="{F646C367-3A1B-452B-8C3F-914AEC1E7A8E}"/>
              </a:ext>
            </a:extLst>
          </p:cNvPr>
          <p:cNvSpPr/>
          <p:nvPr/>
        </p:nvSpPr>
        <p:spPr>
          <a:xfrm>
            <a:off x="3525962" y="4085555"/>
            <a:ext cx="1888435"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28347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圖片 27">
            <a:extLst>
              <a:ext uri="{FF2B5EF4-FFF2-40B4-BE49-F238E27FC236}">
                <a16:creationId xmlns:a16="http://schemas.microsoft.com/office/drawing/2014/main" id="{8E60E935-3009-4C98-AA46-6F9603630C55}"/>
              </a:ext>
            </a:extLst>
          </p:cNvPr>
          <p:cNvPicPr>
            <a:picLocks noChangeAspect="1"/>
          </p:cNvPicPr>
          <p:nvPr/>
        </p:nvPicPr>
        <p:blipFill>
          <a:blip r:embed="rId3"/>
          <a:stretch>
            <a:fillRect/>
          </a:stretch>
        </p:blipFill>
        <p:spPr>
          <a:xfrm>
            <a:off x="-4142613" y="380685"/>
            <a:ext cx="2920133" cy="2934016"/>
          </a:xfrm>
          <a:prstGeom prst="rect">
            <a:avLst/>
          </a:prstGeom>
        </p:spPr>
      </p:pic>
      <p:sp>
        <p:nvSpPr>
          <p:cNvPr id="27" name="Google Shape;6962;p85">
            <a:extLst>
              <a:ext uri="{FF2B5EF4-FFF2-40B4-BE49-F238E27FC236}">
                <a16:creationId xmlns:a16="http://schemas.microsoft.com/office/drawing/2014/main" id="{1487511A-CDC9-4AA0-87C2-E7A5F42F11D0}"/>
              </a:ext>
            </a:extLst>
          </p:cNvPr>
          <p:cNvSpPr txBox="1">
            <a:spLocks/>
          </p:cNvSpPr>
          <p:nvPr/>
        </p:nvSpPr>
        <p:spPr>
          <a:xfrm>
            <a:off x="1388607" y="2452164"/>
            <a:ext cx="7349577" cy="9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pPr>
            <a:r>
              <a:rPr lang="en-US" altLang="zh-TW" sz="2400" b="0" i="1" dirty="0">
                <a:solidFill>
                  <a:schemeClr val="tx1">
                    <a:lumMod val="75000"/>
                    <a:lumOff val="25000"/>
                  </a:schemeClr>
                </a:solidFill>
                <a:latin typeface="Poppins" panose="02020500000000000000" charset="0"/>
                <a:ea typeface="Raleway"/>
                <a:cs typeface="Poppins" panose="02020500000000000000" charset="0"/>
                <a:sym typeface="Raleway"/>
              </a:rPr>
              <a:t>H</a:t>
            </a:r>
            <a:r>
              <a:rPr lang="en-US" altLang="zh-TW" sz="2400" b="0" i="1" baseline="-25000" dirty="0">
                <a:solidFill>
                  <a:schemeClr val="tx1">
                    <a:lumMod val="75000"/>
                    <a:lumOff val="25000"/>
                  </a:schemeClr>
                </a:solidFill>
                <a:latin typeface="Poppins" panose="02020500000000000000" charset="0"/>
                <a:ea typeface="Raleway"/>
                <a:cs typeface="Poppins" panose="02020500000000000000" charset="0"/>
                <a:sym typeface="Raleway"/>
              </a:rPr>
              <a:t>0</a:t>
            </a:r>
            <a:r>
              <a:rPr lang="zh-TW" altLang="en-US" sz="2400" b="0" dirty="0">
                <a:solidFill>
                  <a:schemeClr val="tx1">
                    <a:lumMod val="75000"/>
                    <a:lumOff val="25000"/>
                  </a:schemeClr>
                </a:solidFill>
                <a:latin typeface="Poppins" panose="02020500000000000000" charset="0"/>
                <a:ea typeface="Raleway"/>
                <a:cs typeface="Poppins" panose="02020500000000000000" charset="0"/>
                <a:sym typeface="Raleway"/>
              </a:rPr>
              <a:t>：</a:t>
            </a:r>
            <a:r>
              <a:rPr lang="en-US" altLang="zh-TW" sz="2400" b="0" dirty="0">
                <a:solidFill>
                  <a:schemeClr val="tx1">
                    <a:lumMod val="75000"/>
                    <a:lumOff val="25000"/>
                  </a:schemeClr>
                </a:solidFill>
                <a:latin typeface="Poppins" panose="02020500000000000000" charset="0"/>
                <a:ea typeface="Arial"/>
                <a:cs typeface="Poppins" panose="02020500000000000000" charset="0"/>
                <a:sym typeface="Arial"/>
              </a:rPr>
              <a:t>The data is normally distributed.</a:t>
            </a:r>
            <a:endParaRPr lang="en-US" sz="2400" b="0" dirty="0">
              <a:solidFill>
                <a:schemeClr val="tx1">
                  <a:lumMod val="75000"/>
                  <a:lumOff val="25000"/>
                </a:schemeClr>
              </a:solidFill>
              <a:latin typeface="Poppins" panose="02020500000000000000" charset="0"/>
              <a:ea typeface="Arial"/>
              <a:cs typeface="Poppins" panose="02020500000000000000" charset="0"/>
              <a:sym typeface="Arial"/>
            </a:endParaRPr>
          </a:p>
          <a:p>
            <a:pPr>
              <a:lnSpc>
                <a:spcPct val="115000"/>
              </a:lnSpc>
            </a:pPr>
            <a:r>
              <a:rPr lang="en-US" altLang="zh-TW" sz="2400" b="0" i="1" dirty="0">
                <a:solidFill>
                  <a:schemeClr val="tx1">
                    <a:lumMod val="75000"/>
                    <a:lumOff val="25000"/>
                  </a:schemeClr>
                </a:solidFill>
                <a:latin typeface="Poppins" panose="02020500000000000000" charset="0"/>
                <a:ea typeface="Raleway"/>
                <a:cs typeface="Poppins" panose="02020500000000000000" charset="0"/>
                <a:sym typeface="Raleway"/>
              </a:rPr>
              <a:t>H</a:t>
            </a:r>
            <a:r>
              <a:rPr lang="en-US" altLang="zh-TW" sz="2400" b="0" i="1" baseline="-25000" dirty="0">
                <a:solidFill>
                  <a:schemeClr val="tx1">
                    <a:lumMod val="75000"/>
                    <a:lumOff val="25000"/>
                  </a:schemeClr>
                </a:solidFill>
                <a:latin typeface="Poppins" panose="02020500000000000000" charset="0"/>
                <a:ea typeface="Raleway"/>
                <a:cs typeface="Poppins" panose="02020500000000000000" charset="0"/>
                <a:sym typeface="Raleway"/>
              </a:rPr>
              <a:t>1</a:t>
            </a:r>
            <a:r>
              <a:rPr lang="zh-TW" altLang="en-US" sz="2400" b="0" dirty="0">
                <a:solidFill>
                  <a:schemeClr val="tx1">
                    <a:lumMod val="75000"/>
                    <a:lumOff val="25000"/>
                  </a:schemeClr>
                </a:solidFill>
                <a:latin typeface="Poppins" panose="02020500000000000000" charset="0"/>
                <a:ea typeface="Raleway"/>
                <a:cs typeface="Poppins" panose="02020500000000000000" charset="0"/>
                <a:sym typeface="Raleway"/>
              </a:rPr>
              <a:t>：</a:t>
            </a:r>
            <a:r>
              <a:rPr lang="en-US" altLang="zh-TW" sz="2400" b="0" dirty="0">
                <a:solidFill>
                  <a:schemeClr val="tx1">
                    <a:lumMod val="75000"/>
                    <a:lumOff val="25000"/>
                  </a:schemeClr>
                </a:solidFill>
                <a:latin typeface="Poppins" panose="02020500000000000000" charset="0"/>
                <a:ea typeface="Raleway"/>
                <a:cs typeface="Poppins" panose="02020500000000000000" charset="0"/>
                <a:sym typeface="Raleway"/>
              </a:rPr>
              <a:t> </a:t>
            </a:r>
            <a:r>
              <a:rPr lang="en-US" altLang="zh-TW" sz="2400" b="0" dirty="0">
                <a:solidFill>
                  <a:schemeClr val="tx1">
                    <a:lumMod val="75000"/>
                    <a:lumOff val="25000"/>
                  </a:schemeClr>
                </a:solidFill>
                <a:latin typeface="Poppins" panose="02020500000000000000" charset="0"/>
                <a:ea typeface="Arial"/>
                <a:cs typeface="Poppins" panose="02020500000000000000" charset="0"/>
                <a:sym typeface="Arial"/>
              </a:rPr>
              <a:t>The data isn’t normally distributed.</a:t>
            </a:r>
            <a:br>
              <a:rPr lang="en-US" altLang="zh-TW" sz="2400" b="0" dirty="0">
                <a:solidFill>
                  <a:schemeClr val="tx1">
                    <a:lumMod val="75000"/>
                    <a:lumOff val="25000"/>
                  </a:schemeClr>
                </a:solidFill>
                <a:latin typeface="Poppins" panose="02020500000000000000" charset="0"/>
                <a:ea typeface="Arial"/>
                <a:cs typeface="Poppins" panose="02020500000000000000" charset="0"/>
                <a:sym typeface="Arial"/>
              </a:rPr>
            </a:br>
            <a:endParaRPr lang="en-US" sz="2400" b="0" dirty="0">
              <a:solidFill>
                <a:schemeClr val="tx1">
                  <a:lumMod val="75000"/>
                  <a:lumOff val="25000"/>
                </a:schemeClr>
              </a:solidFill>
              <a:latin typeface="Poppins" panose="02020500000000000000" charset="0"/>
              <a:ea typeface="Arial"/>
              <a:cs typeface="Poppins" panose="02020500000000000000" charset="0"/>
              <a:sym typeface="Arial"/>
            </a:endParaRPr>
          </a:p>
        </p:txBody>
      </p:sp>
      <p:sp>
        <p:nvSpPr>
          <p:cNvPr id="40" name="Google Shape;6961;p85">
            <a:extLst>
              <a:ext uri="{FF2B5EF4-FFF2-40B4-BE49-F238E27FC236}">
                <a16:creationId xmlns:a16="http://schemas.microsoft.com/office/drawing/2014/main" id="{F96C9BA5-63DE-4861-BB7F-F54A7C699826}"/>
              </a:ext>
            </a:extLst>
          </p:cNvPr>
          <p:cNvSpPr txBox="1">
            <a:spLocks noGrp="1"/>
          </p:cNvSpPr>
          <p:nvPr>
            <p:ph type="title"/>
          </p:nvPr>
        </p:nvSpPr>
        <p:spPr>
          <a:xfrm>
            <a:off x="243068" y="737820"/>
            <a:ext cx="7715400" cy="8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solidFill>
                  <a:schemeClr val="dk2"/>
                </a:solidFill>
                <a:latin typeface="Arial"/>
                <a:ea typeface="Arial"/>
                <a:cs typeface="Arial"/>
                <a:sym typeface="Arial"/>
              </a:rPr>
              <a:t>Data Normality Assumption</a:t>
            </a:r>
            <a:endParaRPr dirty="0">
              <a:solidFill>
                <a:schemeClr val="dk2"/>
              </a:solidFill>
              <a:latin typeface="Arial"/>
              <a:ea typeface="Arial"/>
              <a:cs typeface="Arial"/>
              <a:sym typeface="Arial"/>
            </a:endParaRPr>
          </a:p>
        </p:txBody>
      </p:sp>
      <p:sp>
        <p:nvSpPr>
          <p:cNvPr id="44" name="Google Shape;6964;p85">
            <a:extLst>
              <a:ext uri="{FF2B5EF4-FFF2-40B4-BE49-F238E27FC236}">
                <a16:creationId xmlns:a16="http://schemas.microsoft.com/office/drawing/2014/main" id="{E0CCA43B-A263-4CFA-84E2-706A1F609890}"/>
              </a:ext>
            </a:extLst>
          </p:cNvPr>
          <p:cNvSpPr txBox="1">
            <a:spLocks/>
          </p:cNvSpPr>
          <p:nvPr/>
        </p:nvSpPr>
        <p:spPr>
          <a:xfrm>
            <a:off x="243068" y="1218246"/>
            <a:ext cx="2525400" cy="42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Char char="●"/>
              <a:defRPr sz="18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9pPr>
          </a:lstStyle>
          <a:p>
            <a:pPr marL="0" indent="0">
              <a:spcAft>
                <a:spcPts val="1600"/>
              </a:spcAft>
              <a:buFont typeface="Poppins"/>
              <a:buNone/>
            </a:pPr>
            <a:r>
              <a:rPr lang="en-US" altLang="zh-TW"/>
              <a:t>Shapiro-Wilk test</a:t>
            </a:r>
            <a:endParaRPr lang="en-US"/>
          </a:p>
        </p:txBody>
      </p:sp>
    </p:spTree>
    <p:extLst>
      <p:ext uri="{BB962C8B-B14F-4D97-AF65-F5344CB8AC3E}">
        <p14:creationId xmlns:p14="http://schemas.microsoft.com/office/powerpoint/2010/main" val="3531186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4"/>
        <p:cNvGrpSpPr/>
        <p:nvPr/>
      </p:nvGrpSpPr>
      <p:grpSpPr>
        <a:xfrm>
          <a:off x="0" y="0"/>
          <a:ext cx="0" cy="0"/>
          <a:chOff x="0" y="0"/>
          <a:chExt cx="0" cy="0"/>
        </a:xfrm>
      </p:grpSpPr>
      <p:sp>
        <p:nvSpPr>
          <p:cNvPr id="11" name="矩形 10">
            <a:extLst>
              <a:ext uri="{FF2B5EF4-FFF2-40B4-BE49-F238E27FC236}">
                <a16:creationId xmlns:a16="http://schemas.microsoft.com/office/drawing/2014/main" id="{E553679F-6D4B-45FA-B663-A51702BC5AB7}"/>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8CE68723-6DD3-4026-8CFA-68D774562790}"/>
              </a:ext>
            </a:extLst>
          </p:cNvPr>
          <p:cNvSpPr/>
          <p:nvPr/>
        </p:nvSpPr>
        <p:spPr>
          <a:xfrm>
            <a:off x="5468471" y="3908612"/>
            <a:ext cx="2868705" cy="275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7B5E5729-B6D7-45AE-8890-CF4C5066A2C0}"/>
              </a:ext>
            </a:extLst>
          </p:cNvPr>
          <p:cNvSpPr/>
          <p:nvPr/>
        </p:nvSpPr>
        <p:spPr>
          <a:xfrm>
            <a:off x="243068" y="300943"/>
            <a:ext cx="1702273" cy="1383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Google Shape;3457;p38">
            <a:extLst>
              <a:ext uri="{FF2B5EF4-FFF2-40B4-BE49-F238E27FC236}">
                <a16:creationId xmlns:a16="http://schemas.microsoft.com/office/drawing/2014/main" id="{16AEED5D-4C0D-4CAF-BD81-DAA83A433C9C}"/>
              </a:ext>
            </a:extLst>
          </p:cNvPr>
          <p:cNvSpPr txBox="1">
            <a:spLocks noGrp="1"/>
          </p:cNvSpPr>
          <p:nvPr>
            <p:ph type="title"/>
          </p:nvPr>
        </p:nvSpPr>
        <p:spPr>
          <a:xfrm>
            <a:off x="0" y="0"/>
            <a:ext cx="3607040" cy="534215"/>
          </a:xfrm>
          <a:prstGeom prst="rect">
            <a:avLst/>
          </a:prstGeom>
          <a:noFill/>
          <a:ln>
            <a:noFill/>
          </a:ln>
        </p:spPr>
        <p:txBody>
          <a:bodyPr spcFirstLastPara="1" wrap="square" lIns="91425" tIns="91425" rIns="91425" bIns="91425" anchor="ctr" anchorCtr="0">
            <a:noAutofit/>
          </a:bodyPr>
          <a:lstStyle/>
          <a:p>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04.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人工蒐集資料分析</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9393A58F-E637-4CA2-A240-552C3B465F7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38767" y="1021301"/>
            <a:ext cx="4152940" cy="3162335"/>
          </a:xfrm>
          <a:prstGeom prst="rect">
            <a:avLst/>
          </a:prstGeom>
          <a:ln>
            <a:solidFill>
              <a:schemeClr val="accent2">
                <a:lumMod val="75000"/>
              </a:schemeClr>
            </a:solidFill>
            <a:prstDash val="lgDashDotDot"/>
          </a:ln>
        </p:spPr>
      </p:pic>
      <p:sp>
        <p:nvSpPr>
          <p:cNvPr id="2" name="矩形 1">
            <a:extLst>
              <a:ext uri="{FF2B5EF4-FFF2-40B4-BE49-F238E27FC236}">
                <a16:creationId xmlns:a16="http://schemas.microsoft.com/office/drawing/2014/main" id="{582F58C9-731F-442E-8A30-CFCBC75AA306}"/>
              </a:ext>
            </a:extLst>
          </p:cNvPr>
          <p:cNvSpPr/>
          <p:nvPr/>
        </p:nvSpPr>
        <p:spPr>
          <a:xfrm>
            <a:off x="2506981" y="3998595"/>
            <a:ext cx="628649" cy="146863"/>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A44A268E-787D-4D3A-A419-E8F946418FA7}"/>
              </a:ext>
            </a:extLst>
          </p:cNvPr>
          <p:cNvSpPr/>
          <p:nvPr/>
        </p:nvSpPr>
        <p:spPr>
          <a:xfrm>
            <a:off x="4852193" y="3598861"/>
            <a:ext cx="3570208" cy="584775"/>
          </a:xfrm>
          <a:prstGeom prst="rect">
            <a:avLst/>
          </a:prstGeom>
        </p:spPr>
        <p:txBody>
          <a:bodyPr wrap="none">
            <a:spAutoFit/>
          </a:bodyPr>
          <a:lstStyle/>
          <a:p>
            <a:pPr lvl="0">
              <a:spcBef>
                <a:spcPts val="1600"/>
              </a:spcBef>
              <a:spcAft>
                <a:spcPts val="1600"/>
              </a:spcAft>
            </a:pPr>
            <a:r>
              <a:rPr lang="zh-TW" altLang="en-US" sz="3200"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sz="3200" b="1" dirty="0">
                <a:solidFill>
                  <a:schemeClr val="tx1">
                    <a:lumMod val="75000"/>
                    <a:lumOff val="25000"/>
                  </a:schemeClr>
                </a:solidFill>
                <a:latin typeface="微軟正黑體" panose="020B0604030504040204" pitchFamily="34" charset="-120"/>
                <a:ea typeface="微軟正黑體" panose="020B0604030504040204" pitchFamily="34" charset="-120"/>
              </a:rPr>
              <a:t>殘差非常態分佈</a:t>
            </a:r>
          </a:p>
        </p:txBody>
      </p:sp>
      <p:sp>
        <p:nvSpPr>
          <p:cNvPr id="8" name="矩形 7">
            <a:extLst>
              <a:ext uri="{FF2B5EF4-FFF2-40B4-BE49-F238E27FC236}">
                <a16:creationId xmlns:a16="http://schemas.microsoft.com/office/drawing/2014/main" id="{EFBE88A5-874F-48F1-94C3-A5801B58CB64}"/>
              </a:ext>
            </a:extLst>
          </p:cNvPr>
          <p:cNvSpPr/>
          <p:nvPr/>
        </p:nvSpPr>
        <p:spPr>
          <a:xfrm>
            <a:off x="4852193" y="3074654"/>
            <a:ext cx="1569660" cy="369332"/>
          </a:xfrm>
          <a:prstGeom prst="rect">
            <a:avLst/>
          </a:prstGeom>
        </p:spPr>
        <p:txBody>
          <a:bodyPr wrap="none">
            <a:spAutoFit/>
          </a:bodyPr>
          <a:lstStyle/>
          <a:p>
            <a:pPr lvl="0">
              <a:spcBef>
                <a:spcPts val="1600"/>
              </a:spcBef>
              <a:spcAft>
                <a:spcPts val="1600"/>
              </a:spcAft>
            </a:pPr>
            <a:r>
              <a:rPr lang="zh-TW" altLang="en-US" sz="1800" b="1" dirty="0">
                <a:solidFill>
                  <a:schemeClr val="tx1">
                    <a:lumMod val="75000"/>
                    <a:lumOff val="25000"/>
                  </a:schemeClr>
                </a:solidFill>
                <a:latin typeface="微軟正黑體" panose="020B0604030504040204" pitchFamily="34" charset="-120"/>
                <a:ea typeface="微軟正黑體" panose="020B0604030504040204" pitchFamily="34" charset="-120"/>
              </a:rPr>
              <a:t>拒絕虛無假設</a:t>
            </a:r>
          </a:p>
        </p:txBody>
      </p:sp>
      <p:sp>
        <p:nvSpPr>
          <p:cNvPr id="10" name="矩形 9">
            <a:extLst>
              <a:ext uri="{FF2B5EF4-FFF2-40B4-BE49-F238E27FC236}">
                <a16:creationId xmlns:a16="http://schemas.microsoft.com/office/drawing/2014/main" id="{9A0CA9CD-AEFD-4F2D-A0C6-E5E3F8CEA900}"/>
              </a:ext>
            </a:extLst>
          </p:cNvPr>
          <p:cNvSpPr/>
          <p:nvPr/>
        </p:nvSpPr>
        <p:spPr>
          <a:xfrm>
            <a:off x="4853559" y="2766877"/>
            <a:ext cx="1229824" cy="307777"/>
          </a:xfrm>
          <a:prstGeom prst="rect">
            <a:avLst/>
          </a:prstGeom>
        </p:spPr>
        <p:txBody>
          <a:bodyPr wrap="none">
            <a:spAutoFit/>
          </a:bodyPr>
          <a:lstStyle/>
          <a:p>
            <a:pPr lvl="0">
              <a:spcBef>
                <a:spcPts val="1600"/>
              </a:spcBef>
              <a:spcAft>
                <a:spcPts val="1600"/>
              </a:spcAft>
            </a:pP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Shapiro Test</a:t>
            </a:r>
            <a:endPar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497724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64"/>
        <p:cNvGrpSpPr/>
        <p:nvPr/>
      </p:nvGrpSpPr>
      <p:grpSpPr>
        <a:xfrm>
          <a:off x="0" y="0"/>
          <a:ext cx="0" cy="0"/>
          <a:chOff x="0" y="0"/>
          <a:chExt cx="0" cy="0"/>
        </a:xfrm>
      </p:grpSpPr>
      <p:sp>
        <p:nvSpPr>
          <p:cNvPr id="12" name="矩形 11">
            <a:extLst>
              <a:ext uri="{FF2B5EF4-FFF2-40B4-BE49-F238E27FC236}">
                <a16:creationId xmlns:a16="http://schemas.microsoft.com/office/drawing/2014/main" id="{DFC6DDD3-CDC5-48B0-B5FB-77D3405A2DA2}"/>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9937183F-3DB6-4F68-B126-BEFACC512D0C}"/>
              </a:ext>
            </a:extLst>
          </p:cNvPr>
          <p:cNvSpPr/>
          <p:nvPr/>
        </p:nvSpPr>
        <p:spPr>
          <a:xfrm>
            <a:off x="3403175" y="2725271"/>
            <a:ext cx="2437556" cy="275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0D234CFA-7360-4A9B-96F5-76EB37078F86}"/>
              </a:ext>
            </a:extLst>
          </p:cNvPr>
          <p:cNvSpPr/>
          <p:nvPr/>
        </p:nvSpPr>
        <p:spPr>
          <a:xfrm>
            <a:off x="3222371" y="1954842"/>
            <a:ext cx="2799164" cy="369332"/>
          </a:xfrm>
          <a:prstGeom prst="rect">
            <a:avLst/>
          </a:prstGeom>
        </p:spPr>
        <p:txBody>
          <a:bodyPr wrap="none">
            <a:spAutoFit/>
          </a:bodyPr>
          <a:lstStyle/>
          <a:p>
            <a:pPr lvl="0">
              <a:spcBef>
                <a:spcPts val="1600"/>
              </a:spcBef>
              <a:spcAft>
                <a:spcPts val="1600"/>
              </a:spcAft>
            </a:pP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Variable Transformation</a:t>
            </a:r>
            <a:endPar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7" name="矩形 16">
            <a:extLst>
              <a:ext uri="{FF2B5EF4-FFF2-40B4-BE49-F238E27FC236}">
                <a16:creationId xmlns:a16="http://schemas.microsoft.com/office/drawing/2014/main" id="{BB4BD04D-66DD-4E39-8A16-3FB439258CDF}"/>
              </a:ext>
            </a:extLst>
          </p:cNvPr>
          <p:cNvSpPr/>
          <p:nvPr/>
        </p:nvSpPr>
        <p:spPr>
          <a:xfrm>
            <a:off x="3231989" y="2353964"/>
            <a:ext cx="2789546" cy="646331"/>
          </a:xfrm>
          <a:prstGeom prst="rect">
            <a:avLst/>
          </a:prstGeom>
        </p:spPr>
        <p:txBody>
          <a:bodyPr wrap="none">
            <a:spAutoFit/>
          </a:bodyPr>
          <a:lstStyle/>
          <a:p>
            <a:pPr lvl="0">
              <a:spcBef>
                <a:spcPts val="1600"/>
              </a:spcBef>
              <a:spcAft>
                <a:spcPts val="1600"/>
              </a:spcAft>
            </a:pP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 y’=  log y </a:t>
            </a:r>
            <a:endPar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33844825"/>
      </p:ext>
    </p:extLst>
  </p:cSld>
  <p:clrMapOvr>
    <a:masterClrMapping/>
  </p:clrMapOvr>
  <p:transition>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64"/>
        <p:cNvGrpSpPr/>
        <p:nvPr/>
      </p:nvGrpSpPr>
      <p:grpSpPr>
        <a:xfrm>
          <a:off x="0" y="0"/>
          <a:ext cx="0" cy="0"/>
          <a:chOff x="0" y="0"/>
          <a:chExt cx="0" cy="0"/>
        </a:xfrm>
      </p:grpSpPr>
      <p:sp>
        <p:nvSpPr>
          <p:cNvPr id="30" name="矩形 29">
            <a:extLst>
              <a:ext uri="{FF2B5EF4-FFF2-40B4-BE49-F238E27FC236}">
                <a16:creationId xmlns:a16="http://schemas.microsoft.com/office/drawing/2014/main" id="{C4C3B5DE-A7AE-4CAD-8B29-F173AD1626D5}"/>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8CE68723-6DD3-4026-8CFA-68D774562790}"/>
              </a:ext>
            </a:extLst>
          </p:cNvPr>
          <p:cNvSpPr/>
          <p:nvPr/>
        </p:nvSpPr>
        <p:spPr>
          <a:xfrm>
            <a:off x="5468471" y="3908612"/>
            <a:ext cx="2868705" cy="275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7B5E5729-B6D7-45AE-8890-CF4C5066A2C0}"/>
              </a:ext>
            </a:extLst>
          </p:cNvPr>
          <p:cNvSpPr/>
          <p:nvPr/>
        </p:nvSpPr>
        <p:spPr>
          <a:xfrm>
            <a:off x="243068" y="300943"/>
            <a:ext cx="1702273" cy="1383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Google Shape;3457;p38">
            <a:extLst>
              <a:ext uri="{FF2B5EF4-FFF2-40B4-BE49-F238E27FC236}">
                <a16:creationId xmlns:a16="http://schemas.microsoft.com/office/drawing/2014/main" id="{16AEED5D-4C0D-4CAF-BD81-DAA83A433C9C}"/>
              </a:ext>
            </a:extLst>
          </p:cNvPr>
          <p:cNvSpPr txBox="1">
            <a:spLocks noGrp="1"/>
          </p:cNvSpPr>
          <p:nvPr>
            <p:ph type="title"/>
          </p:nvPr>
        </p:nvSpPr>
        <p:spPr>
          <a:xfrm>
            <a:off x="0" y="0"/>
            <a:ext cx="3607040" cy="534215"/>
          </a:xfrm>
          <a:prstGeom prst="rect">
            <a:avLst/>
          </a:prstGeom>
          <a:noFill/>
          <a:ln>
            <a:noFill/>
          </a:ln>
        </p:spPr>
        <p:txBody>
          <a:bodyPr spcFirstLastPara="1" wrap="square" lIns="91425" tIns="91425" rIns="91425" bIns="91425" anchor="ctr" anchorCtr="0">
            <a:noAutofit/>
          </a:bodyPr>
          <a:lstStyle/>
          <a:p>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04.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人工蒐集資料分析</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A44A268E-787D-4D3A-A419-E8F946418FA7}"/>
              </a:ext>
            </a:extLst>
          </p:cNvPr>
          <p:cNvSpPr/>
          <p:nvPr/>
        </p:nvSpPr>
        <p:spPr>
          <a:xfrm>
            <a:off x="4852193" y="3598861"/>
            <a:ext cx="3570208" cy="584775"/>
          </a:xfrm>
          <a:prstGeom prst="rect">
            <a:avLst/>
          </a:prstGeom>
        </p:spPr>
        <p:txBody>
          <a:bodyPr wrap="none">
            <a:spAutoFit/>
          </a:bodyPr>
          <a:lstStyle/>
          <a:p>
            <a:pPr lvl="0">
              <a:spcBef>
                <a:spcPts val="1600"/>
              </a:spcBef>
              <a:spcAft>
                <a:spcPts val="1600"/>
              </a:spcAft>
            </a:pPr>
            <a:r>
              <a:rPr lang="zh-TW" altLang="en-US" sz="3200"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sz="3200" b="1" dirty="0">
                <a:solidFill>
                  <a:schemeClr val="tx1">
                    <a:lumMod val="75000"/>
                    <a:lumOff val="25000"/>
                  </a:schemeClr>
                </a:solidFill>
                <a:latin typeface="微軟正黑體" panose="020B0604030504040204" pitchFamily="34" charset="-120"/>
                <a:ea typeface="微軟正黑體" panose="020B0604030504040204" pitchFamily="34" charset="-120"/>
              </a:rPr>
              <a:t>殘差非常態分佈</a:t>
            </a:r>
          </a:p>
        </p:txBody>
      </p:sp>
      <p:sp>
        <p:nvSpPr>
          <p:cNvPr id="8" name="矩形 7">
            <a:extLst>
              <a:ext uri="{FF2B5EF4-FFF2-40B4-BE49-F238E27FC236}">
                <a16:creationId xmlns:a16="http://schemas.microsoft.com/office/drawing/2014/main" id="{EFBE88A5-874F-48F1-94C3-A5801B58CB64}"/>
              </a:ext>
            </a:extLst>
          </p:cNvPr>
          <p:cNvSpPr/>
          <p:nvPr/>
        </p:nvSpPr>
        <p:spPr>
          <a:xfrm>
            <a:off x="4852193" y="3074654"/>
            <a:ext cx="1569660" cy="369332"/>
          </a:xfrm>
          <a:prstGeom prst="rect">
            <a:avLst/>
          </a:prstGeom>
        </p:spPr>
        <p:txBody>
          <a:bodyPr wrap="none">
            <a:spAutoFit/>
          </a:bodyPr>
          <a:lstStyle/>
          <a:p>
            <a:pPr lvl="0">
              <a:spcBef>
                <a:spcPts val="1600"/>
              </a:spcBef>
              <a:spcAft>
                <a:spcPts val="1600"/>
              </a:spcAft>
            </a:pPr>
            <a:r>
              <a:rPr lang="zh-TW" altLang="en-US" sz="1800" b="1" dirty="0">
                <a:solidFill>
                  <a:schemeClr val="tx1">
                    <a:lumMod val="75000"/>
                    <a:lumOff val="25000"/>
                  </a:schemeClr>
                </a:solidFill>
                <a:latin typeface="微軟正黑體" panose="020B0604030504040204" pitchFamily="34" charset="-120"/>
                <a:ea typeface="微軟正黑體" panose="020B0604030504040204" pitchFamily="34" charset="-120"/>
              </a:rPr>
              <a:t>拒絕虛無假設</a:t>
            </a:r>
          </a:p>
        </p:txBody>
      </p:sp>
      <p:sp>
        <p:nvSpPr>
          <p:cNvPr id="10" name="矩形 9">
            <a:extLst>
              <a:ext uri="{FF2B5EF4-FFF2-40B4-BE49-F238E27FC236}">
                <a16:creationId xmlns:a16="http://schemas.microsoft.com/office/drawing/2014/main" id="{9A0CA9CD-AEFD-4F2D-A0C6-E5E3F8CEA900}"/>
              </a:ext>
            </a:extLst>
          </p:cNvPr>
          <p:cNvSpPr/>
          <p:nvPr/>
        </p:nvSpPr>
        <p:spPr>
          <a:xfrm>
            <a:off x="4853559" y="2766877"/>
            <a:ext cx="1229824" cy="307777"/>
          </a:xfrm>
          <a:prstGeom prst="rect">
            <a:avLst/>
          </a:prstGeom>
        </p:spPr>
        <p:txBody>
          <a:bodyPr wrap="none">
            <a:spAutoFit/>
          </a:bodyPr>
          <a:lstStyle/>
          <a:p>
            <a:pPr lvl="0">
              <a:spcBef>
                <a:spcPts val="1600"/>
              </a:spcBef>
              <a:spcAft>
                <a:spcPts val="1600"/>
              </a:spcAft>
            </a:pP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Shapiro Test</a:t>
            </a:r>
            <a:endPar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F4AF2361-5967-41B6-9949-F817C7598562}"/>
              </a:ext>
            </a:extLst>
          </p:cNvPr>
          <p:cNvPicPr/>
          <p:nvPr/>
        </p:nvPicPr>
        <p:blipFill rotWithShape="1">
          <a:blip r:embed="rId3">
            <a:extLst>
              <a:ext uri="{28A0092B-C50C-407E-A947-70E740481C1C}">
                <a14:useLocalDpi xmlns:a14="http://schemas.microsoft.com/office/drawing/2010/main" val="0"/>
              </a:ext>
            </a:extLst>
          </a:blip>
          <a:srcRect t="2363" r="1966"/>
          <a:stretch/>
        </p:blipFill>
        <p:spPr bwMode="auto">
          <a:xfrm>
            <a:off x="517201" y="1373260"/>
            <a:ext cx="4249767" cy="2794587"/>
          </a:xfrm>
          <a:prstGeom prst="rect">
            <a:avLst/>
          </a:prstGeom>
          <a:ln>
            <a:solidFill>
              <a:schemeClr val="accent2">
                <a:lumMod val="75000"/>
              </a:schemeClr>
            </a:solidFill>
            <a:prstDash val="lgDashDotDot"/>
          </a:ln>
          <a:extLst>
            <a:ext uri="{53640926-AAD7-44D8-BBD7-CCE9431645EC}">
              <a14:shadowObscured xmlns:a14="http://schemas.microsoft.com/office/drawing/2010/main"/>
            </a:ext>
          </a:extLst>
        </p:spPr>
      </p:pic>
      <p:sp>
        <p:nvSpPr>
          <p:cNvPr id="2" name="矩形 1">
            <a:extLst>
              <a:ext uri="{FF2B5EF4-FFF2-40B4-BE49-F238E27FC236}">
                <a16:creationId xmlns:a16="http://schemas.microsoft.com/office/drawing/2014/main" id="{582F58C9-731F-442E-8A30-CFCBC75AA306}"/>
              </a:ext>
            </a:extLst>
          </p:cNvPr>
          <p:cNvSpPr/>
          <p:nvPr/>
        </p:nvSpPr>
        <p:spPr>
          <a:xfrm>
            <a:off x="2524343" y="3954762"/>
            <a:ext cx="758190" cy="14732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2A2F9464-934C-4ABD-818F-0375A841642B}"/>
              </a:ext>
            </a:extLst>
          </p:cNvPr>
          <p:cNvCxnSpPr/>
          <p:nvPr/>
        </p:nvCxnSpPr>
        <p:spPr>
          <a:xfrm>
            <a:off x="-6705600" y="2110154"/>
            <a:ext cx="497058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88FE1415-6389-45F9-BA91-EFAB1513CC81}"/>
              </a:ext>
            </a:extLst>
          </p:cNvPr>
          <p:cNvCxnSpPr/>
          <p:nvPr/>
        </p:nvCxnSpPr>
        <p:spPr>
          <a:xfrm>
            <a:off x="-4626787" y="-178777"/>
            <a:ext cx="0" cy="53222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821331"/>
      </p:ext>
    </p:extLst>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56"/>
        <p:cNvGrpSpPr/>
        <p:nvPr/>
      </p:nvGrpSpPr>
      <p:grpSpPr>
        <a:xfrm>
          <a:off x="0" y="0"/>
          <a:ext cx="0" cy="0"/>
          <a:chOff x="0" y="0"/>
          <a:chExt cx="0" cy="0"/>
        </a:xfrm>
      </p:grpSpPr>
      <p:sp>
        <p:nvSpPr>
          <p:cNvPr id="3457" name="Google Shape;3457;p38"/>
          <p:cNvSpPr txBox="1">
            <a:spLocks noGrp="1"/>
          </p:cNvSpPr>
          <p:nvPr>
            <p:ph type="title"/>
          </p:nvPr>
        </p:nvSpPr>
        <p:spPr>
          <a:xfrm>
            <a:off x="1504950" y="2235361"/>
            <a:ext cx="6134100" cy="10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01. </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動機背景</a:t>
            </a:r>
            <a:endParaRPr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cSld>
  <p:clrMapOvr>
    <a:masterClrMapping/>
  </p:clrMapOvr>
  <mc:AlternateContent xmlns:mc="http://schemas.openxmlformats.org/markup-compatibility/2006" xmlns:p14="http://schemas.microsoft.com/office/powerpoint/2010/main">
    <mc:Choice Requires="p14">
      <p:transition spd="slow" p14:dur="2000" advTm="24203"/>
    </mc:Choice>
    <mc:Fallback xmlns="">
      <p:transition spd="slow" advTm="2420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64"/>
        <p:cNvGrpSpPr/>
        <p:nvPr/>
      </p:nvGrpSpPr>
      <p:grpSpPr>
        <a:xfrm>
          <a:off x="0" y="0"/>
          <a:ext cx="0" cy="0"/>
          <a:chOff x="0" y="0"/>
          <a:chExt cx="0" cy="0"/>
        </a:xfrm>
      </p:grpSpPr>
      <p:sp>
        <p:nvSpPr>
          <p:cNvPr id="12" name="矩形 11">
            <a:extLst>
              <a:ext uri="{FF2B5EF4-FFF2-40B4-BE49-F238E27FC236}">
                <a16:creationId xmlns:a16="http://schemas.microsoft.com/office/drawing/2014/main" id="{DFC6DDD3-CDC5-48B0-B5FB-77D3405A2DA2}"/>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9937183F-3DB6-4F68-B126-BEFACC512D0C}"/>
              </a:ext>
            </a:extLst>
          </p:cNvPr>
          <p:cNvSpPr/>
          <p:nvPr/>
        </p:nvSpPr>
        <p:spPr>
          <a:xfrm>
            <a:off x="3403175" y="2725271"/>
            <a:ext cx="2437556" cy="275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B4BD04D-66DD-4E39-8A16-3FB439258CDF}"/>
              </a:ext>
            </a:extLst>
          </p:cNvPr>
          <p:cNvSpPr/>
          <p:nvPr/>
        </p:nvSpPr>
        <p:spPr>
          <a:xfrm>
            <a:off x="3375458" y="2353964"/>
            <a:ext cx="2492990" cy="646331"/>
          </a:xfrm>
          <a:prstGeom prst="rect">
            <a:avLst/>
          </a:prstGeom>
        </p:spPr>
        <p:txBody>
          <a:bodyPr wrap="none">
            <a:spAutoFit/>
          </a:bodyPr>
          <a:lstStyle/>
          <a:p>
            <a:pPr lvl="0">
              <a:spcBef>
                <a:spcPts val="1600"/>
              </a:spcBef>
              <a:spcAft>
                <a:spcPts val="1600"/>
              </a:spcAft>
            </a:pP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刪除離群值</a:t>
            </a:r>
          </a:p>
        </p:txBody>
      </p:sp>
    </p:spTree>
    <p:extLst>
      <p:ext uri="{BB962C8B-B14F-4D97-AF65-F5344CB8AC3E}">
        <p14:creationId xmlns:p14="http://schemas.microsoft.com/office/powerpoint/2010/main" val="1464738044"/>
      </p:ext>
    </p:extLst>
  </p:cSld>
  <p:clrMapOvr>
    <a:masterClrMapping/>
  </p:clrMapOvr>
  <p:transition>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64"/>
        <p:cNvGrpSpPr/>
        <p:nvPr/>
      </p:nvGrpSpPr>
      <p:grpSpPr>
        <a:xfrm>
          <a:off x="0" y="0"/>
          <a:ext cx="0" cy="0"/>
          <a:chOff x="0" y="0"/>
          <a:chExt cx="0" cy="0"/>
        </a:xfrm>
      </p:grpSpPr>
      <p:sp>
        <p:nvSpPr>
          <p:cNvPr id="13" name="矩形 12">
            <a:extLst>
              <a:ext uri="{FF2B5EF4-FFF2-40B4-BE49-F238E27FC236}">
                <a16:creationId xmlns:a16="http://schemas.microsoft.com/office/drawing/2014/main" id="{27B98A72-AF63-4568-94FA-C42DEA8A4755}"/>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8CE68723-6DD3-4026-8CFA-68D774562790}"/>
              </a:ext>
            </a:extLst>
          </p:cNvPr>
          <p:cNvSpPr/>
          <p:nvPr/>
        </p:nvSpPr>
        <p:spPr>
          <a:xfrm>
            <a:off x="5468471" y="3908612"/>
            <a:ext cx="2543561" cy="27502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7B5E5729-B6D7-45AE-8890-CF4C5066A2C0}"/>
              </a:ext>
            </a:extLst>
          </p:cNvPr>
          <p:cNvSpPr/>
          <p:nvPr/>
        </p:nvSpPr>
        <p:spPr>
          <a:xfrm>
            <a:off x="243068" y="300943"/>
            <a:ext cx="1702273" cy="1383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Google Shape;3457;p38">
            <a:extLst>
              <a:ext uri="{FF2B5EF4-FFF2-40B4-BE49-F238E27FC236}">
                <a16:creationId xmlns:a16="http://schemas.microsoft.com/office/drawing/2014/main" id="{16AEED5D-4C0D-4CAF-BD81-DAA83A433C9C}"/>
              </a:ext>
            </a:extLst>
          </p:cNvPr>
          <p:cNvSpPr txBox="1">
            <a:spLocks noGrp="1"/>
          </p:cNvSpPr>
          <p:nvPr>
            <p:ph type="title"/>
          </p:nvPr>
        </p:nvSpPr>
        <p:spPr>
          <a:xfrm>
            <a:off x="0" y="0"/>
            <a:ext cx="3607040" cy="534215"/>
          </a:xfrm>
          <a:prstGeom prst="rect">
            <a:avLst/>
          </a:prstGeom>
          <a:noFill/>
          <a:ln>
            <a:noFill/>
          </a:ln>
        </p:spPr>
        <p:txBody>
          <a:bodyPr spcFirstLastPara="1" wrap="square" lIns="91425" tIns="91425" rIns="91425" bIns="91425" anchor="ctr" anchorCtr="0">
            <a:noAutofit/>
          </a:bodyPr>
          <a:lstStyle/>
          <a:p>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04.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人工蒐集資料分析</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A44A268E-787D-4D3A-A419-E8F946418FA7}"/>
              </a:ext>
            </a:extLst>
          </p:cNvPr>
          <p:cNvSpPr/>
          <p:nvPr/>
        </p:nvSpPr>
        <p:spPr>
          <a:xfrm>
            <a:off x="4852193" y="3591222"/>
            <a:ext cx="3159839" cy="584775"/>
          </a:xfrm>
          <a:prstGeom prst="rect">
            <a:avLst/>
          </a:prstGeom>
        </p:spPr>
        <p:txBody>
          <a:bodyPr wrap="none">
            <a:spAutoFit/>
          </a:bodyPr>
          <a:lstStyle/>
          <a:p>
            <a:pPr lvl="0">
              <a:spcBef>
                <a:spcPts val="1600"/>
              </a:spcBef>
              <a:spcAft>
                <a:spcPts val="1600"/>
              </a:spcAft>
            </a:pPr>
            <a:r>
              <a:rPr lang="zh-TW" altLang="en-US" sz="3200"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sz="3200" b="1" dirty="0">
                <a:solidFill>
                  <a:schemeClr val="tx1">
                    <a:lumMod val="75000"/>
                    <a:lumOff val="25000"/>
                  </a:schemeClr>
                </a:solidFill>
                <a:latin typeface="微軟正黑體" panose="020B0604030504040204" pitchFamily="34" charset="-120"/>
                <a:ea typeface="微軟正黑體" panose="020B0604030504040204" pitchFamily="34" charset="-120"/>
              </a:rPr>
              <a:t>殘差常態分佈</a:t>
            </a:r>
          </a:p>
        </p:txBody>
      </p:sp>
      <p:sp>
        <p:nvSpPr>
          <p:cNvPr id="8" name="矩形 7">
            <a:extLst>
              <a:ext uri="{FF2B5EF4-FFF2-40B4-BE49-F238E27FC236}">
                <a16:creationId xmlns:a16="http://schemas.microsoft.com/office/drawing/2014/main" id="{EFBE88A5-874F-48F1-94C3-A5801B58CB64}"/>
              </a:ext>
            </a:extLst>
          </p:cNvPr>
          <p:cNvSpPr/>
          <p:nvPr/>
        </p:nvSpPr>
        <p:spPr>
          <a:xfrm>
            <a:off x="4852193" y="3074654"/>
            <a:ext cx="1800493" cy="369332"/>
          </a:xfrm>
          <a:prstGeom prst="rect">
            <a:avLst/>
          </a:prstGeom>
        </p:spPr>
        <p:txBody>
          <a:bodyPr wrap="none">
            <a:spAutoFit/>
          </a:bodyPr>
          <a:lstStyle/>
          <a:p>
            <a:pPr lvl="0">
              <a:spcBef>
                <a:spcPts val="1600"/>
              </a:spcBef>
              <a:spcAft>
                <a:spcPts val="1600"/>
              </a:spcAft>
            </a:pPr>
            <a:r>
              <a:rPr lang="zh-TW" altLang="en-US" sz="1800" b="1" dirty="0">
                <a:solidFill>
                  <a:schemeClr val="tx1">
                    <a:lumMod val="75000"/>
                    <a:lumOff val="25000"/>
                  </a:schemeClr>
                </a:solidFill>
                <a:latin typeface="微軟正黑體" panose="020B0604030504040204" pitchFamily="34" charset="-120"/>
                <a:ea typeface="微軟正黑體" panose="020B0604030504040204" pitchFamily="34" charset="-120"/>
              </a:rPr>
              <a:t>不拒絕虛無假設</a:t>
            </a:r>
          </a:p>
        </p:txBody>
      </p:sp>
      <p:sp>
        <p:nvSpPr>
          <p:cNvPr id="10" name="矩形 9">
            <a:extLst>
              <a:ext uri="{FF2B5EF4-FFF2-40B4-BE49-F238E27FC236}">
                <a16:creationId xmlns:a16="http://schemas.microsoft.com/office/drawing/2014/main" id="{9A0CA9CD-AEFD-4F2D-A0C6-E5E3F8CEA900}"/>
              </a:ext>
            </a:extLst>
          </p:cNvPr>
          <p:cNvSpPr/>
          <p:nvPr/>
        </p:nvSpPr>
        <p:spPr>
          <a:xfrm>
            <a:off x="4853559" y="2766877"/>
            <a:ext cx="1229824" cy="307777"/>
          </a:xfrm>
          <a:prstGeom prst="rect">
            <a:avLst/>
          </a:prstGeom>
        </p:spPr>
        <p:txBody>
          <a:bodyPr wrap="none">
            <a:spAutoFit/>
          </a:bodyPr>
          <a:lstStyle/>
          <a:p>
            <a:pPr lvl="0">
              <a:spcBef>
                <a:spcPts val="1600"/>
              </a:spcBef>
              <a:spcAft>
                <a:spcPts val="1600"/>
              </a:spcAft>
            </a:pP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Shapiro Test</a:t>
            </a:r>
            <a:endPar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pic>
        <p:nvPicPr>
          <p:cNvPr id="12" name="圖片 11">
            <a:extLst>
              <a:ext uri="{FF2B5EF4-FFF2-40B4-BE49-F238E27FC236}">
                <a16:creationId xmlns:a16="http://schemas.microsoft.com/office/drawing/2014/main" id="{795A6185-B64C-4D40-8C9A-FDEF6103C768}"/>
              </a:ext>
            </a:extLst>
          </p:cNvPr>
          <p:cNvPicPr/>
          <p:nvPr/>
        </p:nvPicPr>
        <p:blipFill>
          <a:blip r:embed="rId3">
            <a:extLst>
              <a:ext uri="{28A0092B-C50C-407E-A947-70E740481C1C}">
                <a14:useLocalDpi xmlns:a14="http://schemas.microsoft.com/office/drawing/2010/main" val="0"/>
              </a:ext>
            </a:extLst>
          </a:blip>
          <a:stretch>
            <a:fillRect/>
          </a:stretch>
        </p:blipFill>
        <p:spPr>
          <a:xfrm>
            <a:off x="655557" y="1355363"/>
            <a:ext cx="3957021" cy="2812484"/>
          </a:xfrm>
          <a:prstGeom prst="rect">
            <a:avLst/>
          </a:prstGeom>
          <a:ln>
            <a:solidFill>
              <a:schemeClr val="accent2">
                <a:lumMod val="75000"/>
              </a:schemeClr>
            </a:solidFill>
            <a:prstDash val="lgDashDotDot"/>
          </a:ln>
        </p:spPr>
      </p:pic>
      <p:sp>
        <p:nvSpPr>
          <p:cNvPr id="2" name="矩形 1">
            <a:extLst>
              <a:ext uri="{FF2B5EF4-FFF2-40B4-BE49-F238E27FC236}">
                <a16:creationId xmlns:a16="http://schemas.microsoft.com/office/drawing/2014/main" id="{582F58C9-731F-442E-8A30-CFCBC75AA306}"/>
              </a:ext>
            </a:extLst>
          </p:cNvPr>
          <p:cNvSpPr/>
          <p:nvPr/>
        </p:nvSpPr>
        <p:spPr>
          <a:xfrm>
            <a:off x="2548727" y="3736290"/>
            <a:ext cx="611033" cy="14732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形 4">
            <a:extLst>
              <a:ext uri="{FF2B5EF4-FFF2-40B4-BE49-F238E27FC236}">
                <a16:creationId xmlns:a16="http://schemas.microsoft.com/office/drawing/2014/main" id="{FC43BCE9-AC43-4204-B1D7-004B7CF6C1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78266" y="3621247"/>
            <a:ext cx="609600" cy="609600"/>
          </a:xfrm>
          <a:prstGeom prst="rect">
            <a:avLst/>
          </a:prstGeom>
        </p:spPr>
      </p:pic>
    </p:spTree>
    <p:extLst>
      <p:ext uri="{BB962C8B-B14F-4D97-AF65-F5344CB8AC3E}">
        <p14:creationId xmlns:p14="http://schemas.microsoft.com/office/powerpoint/2010/main" val="2631724502"/>
      </p:ext>
    </p:extLst>
  </p:cSld>
  <p:clrMapOvr>
    <a:masterClrMapping/>
  </p:clrMapOvr>
  <p:transition>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0F0E983F-4F62-497A-80AE-A40EC0F61ECC}"/>
              </a:ext>
            </a:extLst>
          </p:cNvPr>
          <p:cNvSpPr/>
          <p:nvPr/>
        </p:nvSpPr>
        <p:spPr>
          <a:xfrm>
            <a:off x="5593640" y="3667539"/>
            <a:ext cx="1888435"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Google Shape;3457;p38">
            <a:extLst>
              <a:ext uri="{FF2B5EF4-FFF2-40B4-BE49-F238E27FC236}">
                <a16:creationId xmlns:a16="http://schemas.microsoft.com/office/drawing/2014/main" id="{B19EFC21-14A5-483F-9385-68FBB322197B}"/>
              </a:ext>
            </a:extLst>
          </p:cNvPr>
          <p:cNvSpPr txBox="1">
            <a:spLocks noGrp="1"/>
          </p:cNvSpPr>
          <p:nvPr>
            <p:ph type="title"/>
          </p:nvPr>
        </p:nvSpPr>
        <p:spPr>
          <a:xfrm>
            <a:off x="964960" y="3578065"/>
            <a:ext cx="3607040" cy="244127"/>
          </a:xfrm>
          <a:prstGeom prst="rect">
            <a:avLst/>
          </a:prstGeom>
          <a:noFill/>
          <a:ln>
            <a:noFill/>
          </a:ln>
        </p:spPr>
        <p:txBody>
          <a:bodyPr spcFirstLastPara="1" wrap="square" lIns="91425" tIns="91425" rIns="91425" bIns="91425" anchor="ctr" anchorCtr="0">
            <a:noAutofit/>
          </a:bodyPr>
          <a:lstStyle/>
          <a:p>
            <a:pPr algn="ctr"/>
            <a:r>
              <a:rPr lang="en-US" altLang="zh-TW" sz="1800" b="0" dirty="0">
                <a:solidFill>
                  <a:schemeClr val="tx1">
                    <a:lumMod val="75000"/>
                    <a:lumOff val="25000"/>
                  </a:schemeClr>
                </a:solidFill>
                <a:latin typeface="Poppins" panose="02020500000000000000" charset="0"/>
                <a:ea typeface="微軟正黑體" panose="020B0604030504040204" pitchFamily="34" charset="-120"/>
                <a:cs typeface="Poppins" panose="02020500000000000000" charset="0"/>
              </a:rPr>
              <a:t>Normality Test</a:t>
            </a:r>
            <a:endParaRPr sz="1800" b="0" dirty="0">
              <a:solidFill>
                <a:schemeClr val="tx1">
                  <a:lumMod val="75000"/>
                  <a:lumOff val="25000"/>
                </a:schemeClr>
              </a:solidFill>
              <a:latin typeface="Poppins" panose="02020500000000000000" charset="0"/>
              <a:ea typeface="微軟正黑體" panose="020B0604030504040204" pitchFamily="34" charset="-120"/>
              <a:cs typeface="Poppins" panose="02020500000000000000" charset="0"/>
            </a:endParaRPr>
          </a:p>
        </p:txBody>
      </p:sp>
      <p:sp>
        <p:nvSpPr>
          <p:cNvPr id="16" name="Google Shape;3457;p38">
            <a:extLst>
              <a:ext uri="{FF2B5EF4-FFF2-40B4-BE49-F238E27FC236}">
                <a16:creationId xmlns:a16="http://schemas.microsoft.com/office/drawing/2014/main" id="{B01113AE-C781-4529-8385-2529C92B7936}"/>
              </a:ext>
            </a:extLst>
          </p:cNvPr>
          <p:cNvSpPr txBox="1">
            <a:spLocks/>
          </p:cNvSpPr>
          <p:nvPr/>
        </p:nvSpPr>
        <p:spPr>
          <a:xfrm>
            <a:off x="4734338" y="3432314"/>
            <a:ext cx="3607040" cy="534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altLang="zh-TW" sz="1800" b="0" dirty="0">
                <a:solidFill>
                  <a:schemeClr val="tx1">
                    <a:lumMod val="75000"/>
                    <a:lumOff val="25000"/>
                  </a:schemeClr>
                </a:solidFill>
                <a:latin typeface="Poppins" panose="02020500000000000000" charset="0"/>
                <a:ea typeface="微軟正黑體" panose="020B0604030504040204" pitchFamily="34" charset="-120"/>
                <a:cs typeface="Poppins" panose="02020500000000000000" charset="0"/>
              </a:rPr>
              <a:t>Run Test</a:t>
            </a:r>
            <a:endParaRPr lang="zh-TW" altLang="en-US" sz="1800" b="0" dirty="0">
              <a:solidFill>
                <a:schemeClr val="tx1">
                  <a:lumMod val="75000"/>
                  <a:lumOff val="25000"/>
                </a:schemeClr>
              </a:solidFill>
              <a:latin typeface="Poppins" panose="02020500000000000000" charset="0"/>
              <a:ea typeface="微軟正黑體" panose="020B0604030504040204" pitchFamily="34" charset="-120"/>
              <a:cs typeface="Poppins" panose="02020500000000000000" charset="0"/>
            </a:endParaRPr>
          </a:p>
        </p:txBody>
      </p:sp>
      <p:grpSp>
        <p:nvGrpSpPr>
          <p:cNvPr id="43" name="群組 42">
            <a:extLst>
              <a:ext uri="{FF2B5EF4-FFF2-40B4-BE49-F238E27FC236}">
                <a16:creationId xmlns:a16="http://schemas.microsoft.com/office/drawing/2014/main" id="{72B6DC08-6254-42D3-9F61-5B30836A8EAD}"/>
              </a:ext>
            </a:extLst>
          </p:cNvPr>
          <p:cNvGrpSpPr/>
          <p:nvPr/>
        </p:nvGrpSpPr>
        <p:grpSpPr>
          <a:xfrm>
            <a:off x="2218227" y="2358492"/>
            <a:ext cx="1074463" cy="956210"/>
            <a:chOff x="2218227" y="2358492"/>
            <a:chExt cx="1074463" cy="956210"/>
          </a:xfrm>
        </p:grpSpPr>
        <p:sp>
          <p:nvSpPr>
            <p:cNvPr id="22" name="矩形: 圓角 21">
              <a:extLst>
                <a:ext uri="{FF2B5EF4-FFF2-40B4-BE49-F238E27FC236}">
                  <a16:creationId xmlns:a16="http://schemas.microsoft.com/office/drawing/2014/main" id="{2C8EDD4B-557F-4400-92BD-7FE53D088432}"/>
                </a:ext>
              </a:extLst>
            </p:cNvPr>
            <p:cNvSpPr/>
            <p:nvPr/>
          </p:nvSpPr>
          <p:spPr>
            <a:xfrm>
              <a:off x="2218227" y="2780486"/>
              <a:ext cx="164872" cy="53421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7ABFB348-1E5C-4AD8-940B-322D55ABB9F4}"/>
                </a:ext>
              </a:extLst>
            </p:cNvPr>
            <p:cNvSpPr/>
            <p:nvPr/>
          </p:nvSpPr>
          <p:spPr>
            <a:xfrm>
              <a:off x="2444573" y="2586664"/>
              <a:ext cx="164872" cy="72803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圓角 23">
              <a:extLst>
                <a:ext uri="{FF2B5EF4-FFF2-40B4-BE49-F238E27FC236}">
                  <a16:creationId xmlns:a16="http://schemas.microsoft.com/office/drawing/2014/main" id="{6509B6AA-8DD2-47F0-95F1-806474D90A86}"/>
                </a:ext>
              </a:extLst>
            </p:cNvPr>
            <p:cNvSpPr/>
            <p:nvPr/>
          </p:nvSpPr>
          <p:spPr>
            <a:xfrm>
              <a:off x="2670919" y="2358492"/>
              <a:ext cx="164872" cy="95621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BB05727E-CE69-4AD8-B8BF-5027A6197E23}"/>
                </a:ext>
              </a:extLst>
            </p:cNvPr>
            <p:cNvSpPr/>
            <p:nvPr/>
          </p:nvSpPr>
          <p:spPr>
            <a:xfrm>
              <a:off x="2897265" y="2586664"/>
              <a:ext cx="164872" cy="72803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圓角 25">
              <a:extLst>
                <a:ext uri="{FF2B5EF4-FFF2-40B4-BE49-F238E27FC236}">
                  <a16:creationId xmlns:a16="http://schemas.microsoft.com/office/drawing/2014/main" id="{F4411BC9-3BBB-41FC-B015-C609F80A8525}"/>
                </a:ext>
              </a:extLst>
            </p:cNvPr>
            <p:cNvSpPr/>
            <p:nvPr/>
          </p:nvSpPr>
          <p:spPr>
            <a:xfrm>
              <a:off x="3127818" y="2780486"/>
              <a:ext cx="164872" cy="53421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8" name="圖片 27">
            <a:extLst>
              <a:ext uri="{FF2B5EF4-FFF2-40B4-BE49-F238E27FC236}">
                <a16:creationId xmlns:a16="http://schemas.microsoft.com/office/drawing/2014/main" id="{8E60E935-3009-4C98-AA46-6F9603630C55}"/>
              </a:ext>
            </a:extLst>
          </p:cNvPr>
          <p:cNvPicPr>
            <a:picLocks noChangeAspect="1"/>
          </p:cNvPicPr>
          <p:nvPr/>
        </p:nvPicPr>
        <p:blipFill>
          <a:blip r:embed="rId3"/>
          <a:stretch>
            <a:fillRect/>
          </a:stretch>
        </p:blipFill>
        <p:spPr>
          <a:xfrm>
            <a:off x="-4142613" y="380685"/>
            <a:ext cx="2920133" cy="2934016"/>
          </a:xfrm>
          <a:prstGeom prst="rect">
            <a:avLst/>
          </a:prstGeom>
        </p:spPr>
      </p:pic>
      <p:grpSp>
        <p:nvGrpSpPr>
          <p:cNvPr id="42" name="群組 41">
            <a:extLst>
              <a:ext uri="{FF2B5EF4-FFF2-40B4-BE49-F238E27FC236}">
                <a16:creationId xmlns:a16="http://schemas.microsoft.com/office/drawing/2014/main" id="{F318F699-BD45-4E90-8B8E-C9CBAAC923BB}"/>
              </a:ext>
            </a:extLst>
          </p:cNvPr>
          <p:cNvGrpSpPr/>
          <p:nvPr/>
        </p:nvGrpSpPr>
        <p:grpSpPr>
          <a:xfrm>
            <a:off x="5905815" y="2318037"/>
            <a:ext cx="1314282" cy="879850"/>
            <a:chOff x="5905815" y="2318037"/>
            <a:chExt cx="1314282" cy="879850"/>
          </a:xfrm>
        </p:grpSpPr>
        <p:sp>
          <p:nvSpPr>
            <p:cNvPr id="29" name="橢圓 28">
              <a:extLst>
                <a:ext uri="{FF2B5EF4-FFF2-40B4-BE49-F238E27FC236}">
                  <a16:creationId xmlns:a16="http://schemas.microsoft.com/office/drawing/2014/main" id="{AFD8A795-6239-4064-B27F-4767A19319AE}"/>
                </a:ext>
              </a:extLst>
            </p:cNvPr>
            <p:cNvSpPr/>
            <p:nvPr/>
          </p:nvSpPr>
          <p:spPr>
            <a:xfrm>
              <a:off x="6280278" y="2653316"/>
              <a:ext cx="164872" cy="1648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4C1F1DDE-A862-467B-BAF0-A05193C38548}"/>
                </a:ext>
              </a:extLst>
            </p:cNvPr>
            <p:cNvSpPr/>
            <p:nvPr/>
          </p:nvSpPr>
          <p:spPr>
            <a:xfrm>
              <a:off x="6729190" y="2496238"/>
              <a:ext cx="164872" cy="1648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EFF6E054-F21E-407E-840A-272DA4751B8D}"/>
                </a:ext>
              </a:extLst>
            </p:cNvPr>
            <p:cNvSpPr/>
            <p:nvPr/>
          </p:nvSpPr>
          <p:spPr>
            <a:xfrm>
              <a:off x="6589060" y="2736622"/>
              <a:ext cx="164872" cy="1648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39569573-10BA-43B4-ADF1-8313BCC2DE1F}"/>
                </a:ext>
              </a:extLst>
            </p:cNvPr>
            <p:cNvSpPr/>
            <p:nvPr/>
          </p:nvSpPr>
          <p:spPr>
            <a:xfrm>
              <a:off x="7055225" y="2615614"/>
              <a:ext cx="164872" cy="1648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8885566F-31C1-44BF-A203-A060363E4AB3}"/>
                </a:ext>
              </a:extLst>
            </p:cNvPr>
            <p:cNvSpPr/>
            <p:nvPr/>
          </p:nvSpPr>
          <p:spPr>
            <a:xfrm>
              <a:off x="6135336" y="2965157"/>
              <a:ext cx="164872" cy="1648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7EEC7325-7A0C-4688-81FA-EE1FFF2AB879}"/>
                </a:ext>
              </a:extLst>
            </p:cNvPr>
            <p:cNvSpPr/>
            <p:nvPr/>
          </p:nvSpPr>
          <p:spPr>
            <a:xfrm>
              <a:off x="6557506" y="3033015"/>
              <a:ext cx="164872" cy="1648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橢圓 34">
              <a:extLst>
                <a:ext uri="{FF2B5EF4-FFF2-40B4-BE49-F238E27FC236}">
                  <a16:creationId xmlns:a16="http://schemas.microsoft.com/office/drawing/2014/main" id="{5A14AC3F-30F0-4638-A3AC-EE06F6A2D073}"/>
                </a:ext>
              </a:extLst>
            </p:cNvPr>
            <p:cNvSpPr/>
            <p:nvPr/>
          </p:nvSpPr>
          <p:spPr>
            <a:xfrm>
              <a:off x="6940083" y="2905962"/>
              <a:ext cx="164872" cy="1648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64FA91AA-6C80-43DA-907E-170B28E2BF6A}"/>
                </a:ext>
              </a:extLst>
            </p:cNvPr>
            <p:cNvSpPr/>
            <p:nvPr/>
          </p:nvSpPr>
          <p:spPr>
            <a:xfrm>
              <a:off x="5905815" y="2785811"/>
              <a:ext cx="164872" cy="1648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298874B4-7F46-46A7-A7A7-DEB7440AAD19}"/>
                </a:ext>
              </a:extLst>
            </p:cNvPr>
            <p:cNvSpPr/>
            <p:nvPr/>
          </p:nvSpPr>
          <p:spPr>
            <a:xfrm>
              <a:off x="6003143" y="2400473"/>
              <a:ext cx="164872" cy="1648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EF8568F8-CB81-45E4-969F-735AB3A548EA}"/>
                </a:ext>
              </a:extLst>
            </p:cNvPr>
            <p:cNvSpPr/>
            <p:nvPr/>
          </p:nvSpPr>
          <p:spPr>
            <a:xfrm>
              <a:off x="6455421" y="2324442"/>
              <a:ext cx="164872" cy="1648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C9D4042F-8FA7-40A0-9E38-F5A193AAA0A9}"/>
                </a:ext>
              </a:extLst>
            </p:cNvPr>
            <p:cNvSpPr/>
            <p:nvPr/>
          </p:nvSpPr>
          <p:spPr>
            <a:xfrm>
              <a:off x="6970918" y="2318037"/>
              <a:ext cx="164872" cy="1648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1" name="矩形 40">
            <a:extLst>
              <a:ext uri="{FF2B5EF4-FFF2-40B4-BE49-F238E27FC236}">
                <a16:creationId xmlns:a16="http://schemas.microsoft.com/office/drawing/2014/main" id="{F646C367-3A1B-452B-8C3F-914AEC1E7A8E}"/>
              </a:ext>
            </a:extLst>
          </p:cNvPr>
          <p:cNvSpPr/>
          <p:nvPr/>
        </p:nvSpPr>
        <p:spPr>
          <a:xfrm>
            <a:off x="1808922" y="3985612"/>
            <a:ext cx="1888435"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5F10E178-AE4F-4328-A6F3-D2F65F304B34}"/>
              </a:ext>
            </a:extLst>
          </p:cNvPr>
          <p:cNvSpPr/>
          <p:nvPr/>
        </p:nvSpPr>
        <p:spPr>
          <a:xfrm>
            <a:off x="3525962" y="4085555"/>
            <a:ext cx="1888435"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31086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圖片 27">
            <a:extLst>
              <a:ext uri="{FF2B5EF4-FFF2-40B4-BE49-F238E27FC236}">
                <a16:creationId xmlns:a16="http://schemas.microsoft.com/office/drawing/2014/main" id="{8E60E935-3009-4C98-AA46-6F9603630C55}"/>
              </a:ext>
            </a:extLst>
          </p:cNvPr>
          <p:cNvPicPr>
            <a:picLocks noChangeAspect="1"/>
          </p:cNvPicPr>
          <p:nvPr/>
        </p:nvPicPr>
        <p:blipFill>
          <a:blip r:embed="rId3"/>
          <a:stretch>
            <a:fillRect/>
          </a:stretch>
        </p:blipFill>
        <p:spPr>
          <a:xfrm>
            <a:off x="-4142613" y="380685"/>
            <a:ext cx="2920133" cy="2934016"/>
          </a:xfrm>
          <a:prstGeom prst="rect">
            <a:avLst/>
          </a:prstGeom>
        </p:spPr>
      </p:pic>
      <p:sp>
        <p:nvSpPr>
          <p:cNvPr id="27" name="Google Shape;6962;p85">
            <a:extLst>
              <a:ext uri="{FF2B5EF4-FFF2-40B4-BE49-F238E27FC236}">
                <a16:creationId xmlns:a16="http://schemas.microsoft.com/office/drawing/2014/main" id="{1487511A-CDC9-4AA0-87C2-E7A5F42F11D0}"/>
              </a:ext>
            </a:extLst>
          </p:cNvPr>
          <p:cNvSpPr txBox="1">
            <a:spLocks/>
          </p:cNvSpPr>
          <p:nvPr/>
        </p:nvSpPr>
        <p:spPr>
          <a:xfrm>
            <a:off x="2610918" y="2209568"/>
            <a:ext cx="7349577" cy="9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pPr>
            <a:r>
              <a:rPr lang="en-US" altLang="zh-TW" sz="2400" b="0" i="1" dirty="0">
                <a:solidFill>
                  <a:schemeClr val="tx1">
                    <a:lumMod val="75000"/>
                    <a:lumOff val="25000"/>
                  </a:schemeClr>
                </a:solidFill>
                <a:latin typeface="Poppins" panose="02020500000000000000" charset="0"/>
                <a:ea typeface="Raleway"/>
                <a:cs typeface="Poppins" panose="02020500000000000000" charset="0"/>
                <a:sym typeface="Raleway"/>
              </a:rPr>
              <a:t>H0 : </a:t>
            </a:r>
            <a:r>
              <a:rPr lang="en-US" altLang="zh-TW" sz="2400" dirty="0">
                <a:solidFill>
                  <a:schemeClr val="tx1">
                    <a:lumMod val="75000"/>
                    <a:lumOff val="25000"/>
                  </a:schemeClr>
                </a:solidFill>
                <a:latin typeface="Poppins" panose="02020500000000000000" charset="0"/>
                <a:ea typeface="Raleway"/>
                <a:cs typeface="Poppins" panose="02020500000000000000" charset="0"/>
                <a:sym typeface="Raleway"/>
              </a:rPr>
              <a:t>Independence</a:t>
            </a:r>
          </a:p>
          <a:p>
            <a:pPr>
              <a:lnSpc>
                <a:spcPct val="115000"/>
              </a:lnSpc>
            </a:pPr>
            <a:r>
              <a:rPr lang="en-US" altLang="zh-TW" sz="2400" b="0" i="1" dirty="0">
                <a:solidFill>
                  <a:schemeClr val="tx1">
                    <a:lumMod val="75000"/>
                    <a:lumOff val="25000"/>
                  </a:schemeClr>
                </a:solidFill>
                <a:latin typeface="Poppins" panose="02020500000000000000" charset="0"/>
                <a:ea typeface="Raleway"/>
                <a:cs typeface="Poppins" panose="02020500000000000000" charset="0"/>
                <a:sym typeface="Raleway"/>
              </a:rPr>
              <a:t>H1 </a:t>
            </a:r>
            <a:r>
              <a:rPr lang="zh-TW" altLang="en-US" sz="2400" b="0" i="1" dirty="0">
                <a:solidFill>
                  <a:schemeClr val="tx1">
                    <a:lumMod val="75000"/>
                    <a:lumOff val="25000"/>
                  </a:schemeClr>
                </a:solidFill>
                <a:latin typeface="Poppins" panose="02020500000000000000" charset="0"/>
                <a:ea typeface="Raleway"/>
                <a:cs typeface="Poppins" panose="02020500000000000000" charset="0"/>
                <a:sym typeface="Raleway"/>
              </a:rPr>
              <a:t> </a:t>
            </a:r>
            <a:r>
              <a:rPr lang="en-US" altLang="zh-TW" sz="2400" b="0" i="1" dirty="0">
                <a:solidFill>
                  <a:schemeClr val="tx1">
                    <a:lumMod val="75000"/>
                    <a:lumOff val="25000"/>
                  </a:schemeClr>
                </a:solidFill>
                <a:latin typeface="Poppins" panose="02020500000000000000" charset="0"/>
                <a:ea typeface="Raleway"/>
                <a:cs typeface="Poppins" panose="02020500000000000000" charset="0"/>
                <a:sym typeface="Raleway"/>
              </a:rPr>
              <a:t>: </a:t>
            </a:r>
            <a:r>
              <a:rPr lang="en-US" altLang="zh-TW" sz="2400" dirty="0">
                <a:solidFill>
                  <a:schemeClr val="tx1">
                    <a:lumMod val="75000"/>
                    <a:lumOff val="25000"/>
                  </a:schemeClr>
                </a:solidFill>
                <a:latin typeface="Poppins" panose="02020500000000000000" charset="0"/>
                <a:ea typeface="Raleway"/>
                <a:cs typeface="Poppins" panose="02020500000000000000" charset="0"/>
                <a:sym typeface="Raleway"/>
              </a:rPr>
              <a:t>Not independence</a:t>
            </a:r>
            <a:br>
              <a:rPr lang="en-US" altLang="zh-TW" sz="2400" b="0" dirty="0">
                <a:solidFill>
                  <a:schemeClr val="tx1">
                    <a:lumMod val="75000"/>
                    <a:lumOff val="25000"/>
                  </a:schemeClr>
                </a:solidFill>
                <a:latin typeface="Poppins" panose="02020500000000000000" charset="0"/>
                <a:ea typeface="Arial"/>
                <a:cs typeface="Poppins" panose="02020500000000000000" charset="0"/>
                <a:sym typeface="Arial"/>
              </a:rPr>
            </a:br>
            <a:endParaRPr lang="en-US" sz="2400" b="0" dirty="0">
              <a:solidFill>
                <a:schemeClr val="tx1">
                  <a:lumMod val="75000"/>
                  <a:lumOff val="25000"/>
                </a:schemeClr>
              </a:solidFill>
              <a:latin typeface="Poppins" panose="02020500000000000000" charset="0"/>
              <a:ea typeface="Arial"/>
              <a:cs typeface="Poppins" panose="02020500000000000000" charset="0"/>
              <a:sym typeface="Arial"/>
            </a:endParaRPr>
          </a:p>
        </p:txBody>
      </p:sp>
      <p:sp>
        <p:nvSpPr>
          <p:cNvPr id="40" name="Google Shape;6961;p85">
            <a:extLst>
              <a:ext uri="{FF2B5EF4-FFF2-40B4-BE49-F238E27FC236}">
                <a16:creationId xmlns:a16="http://schemas.microsoft.com/office/drawing/2014/main" id="{F96C9BA5-63DE-4861-BB7F-F54A7C699826}"/>
              </a:ext>
            </a:extLst>
          </p:cNvPr>
          <p:cNvSpPr txBox="1">
            <a:spLocks noGrp="1"/>
          </p:cNvSpPr>
          <p:nvPr>
            <p:ph type="title"/>
          </p:nvPr>
        </p:nvSpPr>
        <p:spPr>
          <a:xfrm>
            <a:off x="243068" y="737820"/>
            <a:ext cx="7715400" cy="8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solidFill>
                  <a:schemeClr val="dk2"/>
                </a:solidFill>
                <a:latin typeface="Arial"/>
                <a:ea typeface="Arial"/>
                <a:cs typeface="Arial"/>
                <a:sym typeface="Arial"/>
              </a:rPr>
              <a:t>Run Test</a:t>
            </a:r>
            <a:endParaRPr dirty="0">
              <a:solidFill>
                <a:schemeClr val="dk2"/>
              </a:solidFill>
              <a:latin typeface="Arial"/>
              <a:ea typeface="Arial"/>
              <a:cs typeface="Arial"/>
              <a:sym typeface="Arial"/>
            </a:endParaRPr>
          </a:p>
        </p:txBody>
      </p:sp>
    </p:spTree>
    <p:extLst>
      <p:ext uri="{BB962C8B-B14F-4D97-AF65-F5344CB8AC3E}">
        <p14:creationId xmlns:p14="http://schemas.microsoft.com/office/powerpoint/2010/main" val="1602098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64"/>
        <p:cNvGrpSpPr/>
        <p:nvPr/>
      </p:nvGrpSpPr>
      <p:grpSpPr>
        <a:xfrm>
          <a:off x="0" y="0"/>
          <a:ext cx="0" cy="0"/>
          <a:chOff x="0" y="0"/>
          <a:chExt cx="0" cy="0"/>
        </a:xfrm>
      </p:grpSpPr>
      <p:sp>
        <p:nvSpPr>
          <p:cNvPr id="13" name="矩形 12">
            <a:extLst>
              <a:ext uri="{FF2B5EF4-FFF2-40B4-BE49-F238E27FC236}">
                <a16:creationId xmlns:a16="http://schemas.microsoft.com/office/drawing/2014/main" id="{27B98A72-AF63-4568-94FA-C42DEA8A4755}"/>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8CE68723-6DD3-4026-8CFA-68D774562790}"/>
              </a:ext>
            </a:extLst>
          </p:cNvPr>
          <p:cNvSpPr/>
          <p:nvPr/>
        </p:nvSpPr>
        <p:spPr>
          <a:xfrm>
            <a:off x="5379185" y="3908612"/>
            <a:ext cx="3302536" cy="27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7B5E5729-B6D7-45AE-8890-CF4C5066A2C0}"/>
              </a:ext>
            </a:extLst>
          </p:cNvPr>
          <p:cNvSpPr/>
          <p:nvPr/>
        </p:nvSpPr>
        <p:spPr>
          <a:xfrm>
            <a:off x="243068" y="300943"/>
            <a:ext cx="1702273" cy="1383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Google Shape;3457;p38">
            <a:extLst>
              <a:ext uri="{FF2B5EF4-FFF2-40B4-BE49-F238E27FC236}">
                <a16:creationId xmlns:a16="http://schemas.microsoft.com/office/drawing/2014/main" id="{16AEED5D-4C0D-4CAF-BD81-DAA83A433C9C}"/>
              </a:ext>
            </a:extLst>
          </p:cNvPr>
          <p:cNvSpPr txBox="1">
            <a:spLocks noGrp="1"/>
          </p:cNvSpPr>
          <p:nvPr>
            <p:ph type="title"/>
          </p:nvPr>
        </p:nvSpPr>
        <p:spPr>
          <a:xfrm>
            <a:off x="0" y="0"/>
            <a:ext cx="3607040" cy="534215"/>
          </a:xfrm>
          <a:prstGeom prst="rect">
            <a:avLst/>
          </a:prstGeom>
          <a:noFill/>
          <a:ln>
            <a:noFill/>
          </a:ln>
        </p:spPr>
        <p:txBody>
          <a:bodyPr spcFirstLastPara="1" wrap="square" lIns="91425" tIns="91425" rIns="91425" bIns="91425" anchor="ctr" anchorCtr="0">
            <a:noAutofit/>
          </a:bodyPr>
          <a:lstStyle/>
          <a:p>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04.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人工蒐集資料分析</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A44A268E-787D-4D3A-A419-E8F946418FA7}"/>
              </a:ext>
            </a:extLst>
          </p:cNvPr>
          <p:cNvSpPr/>
          <p:nvPr/>
        </p:nvSpPr>
        <p:spPr>
          <a:xfrm>
            <a:off x="4852193" y="3591222"/>
            <a:ext cx="3877985" cy="584775"/>
          </a:xfrm>
          <a:prstGeom prst="rect">
            <a:avLst/>
          </a:prstGeom>
        </p:spPr>
        <p:txBody>
          <a:bodyPr wrap="none">
            <a:spAutoFit/>
          </a:bodyPr>
          <a:lstStyle/>
          <a:p>
            <a:pPr lvl="0">
              <a:spcBef>
                <a:spcPts val="1600"/>
              </a:spcBef>
              <a:spcAft>
                <a:spcPts val="1600"/>
              </a:spcAft>
            </a:pPr>
            <a:r>
              <a:rPr lang="zh-TW" altLang="en-US" sz="3200" b="1" dirty="0">
                <a:solidFill>
                  <a:schemeClr val="tx1">
                    <a:lumMod val="75000"/>
                    <a:lumOff val="25000"/>
                  </a:schemeClr>
                </a:solidFill>
                <a:latin typeface="微軟正黑體" panose="020B0604030504040204" pitchFamily="34" charset="-120"/>
                <a:ea typeface="微軟正黑體" panose="020B0604030504040204" pitchFamily="34" charset="-120"/>
              </a:rPr>
              <a:t>→不滿足隨機性假設</a:t>
            </a:r>
          </a:p>
        </p:txBody>
      </p:sp>
      <p:sp>
        <p:nvSpPr>
          <p:cNvPr id="8" name="矩形 7">
            <a:extLst>
              <a:ext uri="{FF2B5EF4-FFF2-40B4-BE49-F238E27FC236}">
                <a16:creationId xmlns:a16="http://schemas.microsoft.com/office/drawing/2014/main" id="{EFBE88A5-874F-48F1-94C3-A5801B58CB64}"/>
              </a:ext>
            </a:extLst>
          </p:cNvPr>
          <p:cNvSpPr/>
          <p:nvPr/>
        </p:nvSpPr>
        <p:spPr>
          <a:xfrm>
            <a:off x="4852193" y="3074654"/>
            <a:ext cx="1569660" cy="369332"/>
          </a:xfrm>
          <a:prstGeom prst="rect">
            <a:avLst/>
          </a:prstGeom>
        </p:spPr>
        <p:txBody>
          <a:bodyPr wrap="none">
            <a:spAutoFit/>
          </a:bodyPr>
          <a:lstStyle/>
          <a:p>
            <a:pPr lvl="0">
              <a:spcBef>
                <a:spcPts val="1600"/>
              </a:spcBef>
              <a:spcAft>
                <a:spcPts val="1600"/>
              </a:spcAft>
            </a:pPr>
            <a:r>
              <a:rPr lang="zh-TW" altLang="en-US" sz="1800" b="1" dirty="0">
                <a:solidFill>
                  <a:schemeClr val="tx1">
                    <a:lumMod val="75000"/>
                    <a:lumOff val="25000"/>
                  </a:schemeClr>
                </a:solidFill>
                <a:latin typeface="微軟正黑體" panose="020B0604030504040204" pitchFamily="34" charset="-120"/>
                <a:ea typeface="微軟正黑體" panose="020B0604030504040204" pitchFamily="34" charset="-120"/>
              </a:rPr>
              <a:t>拒絕虛無假設</a:t>
            </a:r>
          </a:p>
        </p:txBody>
      </p:sp>
      <p:sp>
        <p:nvSpPr>
          <p:cNvPr id="10" name="矩形 9">
            <a:extLst>
              <a:ext uri="{FF2B5EF4-FFF2-40B4-BE49-F238E27FC236}">
                <a16:creationId xmlns:a16="http://schemas.microsoft.com/office/drawing/2014/main" id="{9A0CA9CD-AEFD-4F2D-A0C6-E5E3F8CEA900}"/>
              </a:ext>
            </a:extLst>
          </p:cNvPr>
          <p:cNvSpPr/>
          <p:nvPr/>
        </p:nvSpPr>
        <p:spPr>
          <a:xfrm>
            <a:off x="4853559" y="2766877"/>
            <a:ext cx="912429" cy="307777"/>
          </a:xfrm>
          <a:prstGeom prst="rect">
            <a:avLst/>
          </a:prstGeom>
        </p:spPr>
        <p:txBody>
          <a:bodyPr wrap="none">
            <a:spAutoFit/>
          </a:bodyPr>
          <a:lstStyle/>
          <a:p>
            <a:pPr lvl="0">
              <a:spcBef>
                <a:spcPts val="1600"/>
              </a:spcBef>
              <a:spcAft>
                <a:spcPts val="1600"/>
              </a:spcAft>
            </a:pPr>
            <a:r>
              <a:rPr lang="en-US" altLang="ja-JP" dirty="0">
                <a:solidFill>
                  <a:schemeClr val="tx1">
                    <a:lumMod val="75000"/>
                    <a:lumOff val="25000"/>
                  </a:schemeClr>
                </a:solidFill>
                <a:latin typeface="微軟正黑體" panose="020B0604030504040204" pitchFamily="34" charset="-120"/>
                <a:ea typeface="微軟正黑體" panose="020B0604030504040204" pitchFamily="34" charset="-120"/>
              </a:rPr>
              <a:t>Run</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 Test</a:t>
            </a:r>
            <a:endPar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2" name="矩形 1">
            <a:extLst>
              <a:ext uri="{FF2B5EF4-FFF2-40B4-BE49-F238E27FC236}">
                <a16:creationId xmlns:a16="http://schemas.microsoft.com/office/drawing/2014/main" id="{582F58C9-731F-442E-8A30-CFCBC75AA306}"/>
              </a:ext>
            </a:extLst>
          </p:cNvPr>
          <p:cNvSpPr/>
          <p:nvPr/>
        </p:nvSpPr>
        <p:spPr>
          <a:xfrm>
            <a:off x="2548727" y="3736290"/>
            <a:ext cx="611033" cy="14732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3109FADB-F6A4-4D40-B827-48228068062B}"/>
              </a:ext>
            </a:extLst>
          </p:cNvPr>
          <p:cNvPicPr>
            <a:picLocks noChangeAspect="1"/>
          </p:cNvPicPr>
          <p:nvPr/>
        </p:nvPicPr>
        <p:blipFill>
          <a:blip r:embed="rId3"/>
          <a:stretch>
            <a:fillRect/>
          </a:stretch>
        </p:blipFill>
        <p:spPr>
          <a:xfrm>
            <a:off x="774145" y="909395"/>
            <a:ext cx="3302537" cy="3318238"/>
          </a:xfrm>
          <a:prstGeom prst="rect">
            <a:avLst/>
          </a:prstGeom>
          <a:ln>
            <a:solidFill>
              <a:schemeClr val="accent2">
                <a:lumMod val="75000"/>
              </a:schemeClr>
            </a:solidFill>
            <a:prstDash val="lgDashDotDot"/>
          </a:ln>
        </p:spPr>
      </p:pic>
      <p:sp>
        <p:nvSpPr>
          <p:cNvPr id="15" name="矩形 14">
            <a:extLst>
              <a:ext uri="{FF2B5EF4-FFF2-40B4-BE49-F238E27FC236}">
                <a16:creationId xmlns:a16="http://schemas.microsoft.com/office/drawing/2014/main" id="{B33970BF-0A7D-4627-B615-0223A4DC409C}"/>
              </a:ext>
            </a:extLst>
          </p:cNvPr>
          <p:cNvSpPr/>
          <p:nvPr/>
        </p:nvSpPr>
        <p:spPr>
          <a:xfrm>
            <a:off x="774145" y="4046123"/>
            <a:ext cx="2832895" cy="187982"/>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668467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64"/>
        <p:cNvGrpSpPr/>
        <p:nvPr/>
      </p:nvGrpSpPr>
      <p:grpSpPr>
        <a:xfrm>
          <a:off x="0" y="0"/>
          <a:ext cx="0" cy="0"/>
          <a:chOff x="0" y="0"/>
          <a:chExt cx="0" cy="0"/>
        </a:xfrm>
      </p:grpSpPr>
      <p:sp>
        <p:nvSpPr>
          <p:cNvPr id="12" name="矩形 11">
            <a:extLst>
              <a:ext uri="{FF2B5EF4-FFF2-40B4-BE49-F238E27FC236}">
                <a16:creationId xmlns:a16="http://schemas.microsoft.com/office/drawing/2014/main" id="{DFC6DDD3-CDC5-48B0-B5FB-77D3405A2DA2}"/>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A4A31882-DF4B-4770-9D12-441898E6C2F7}"/>
              </a:ext>
            </a:extLst>
          </p:cNvPr>
          <p:cNvSpPr/>
          <p:nvPr/>
        </p:nvSpPr>
        <p:spPr>
          <a:xfrm>
            <a:off x="6759388" y="3895098"/>
            <a:ext cx="1326776" cy="1924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4BED75C3-6C1A-4CA7-93E9-362F2E0D36F9}"/>
              </a:ext>
            </a:extLst>
          </p:cNvPr>
          <p:cNvSpPr/>
          <p:nvPr/>
        </p:nvSpPr>
        <p:spPr>
          <a:xfrm>
            <a:off x="1506071" y="3142467"/>
            <a:ext cx="1326776" cy="1924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9937183F-3DB6-4F68-B126-BEFACC512D0C}"/>
              </a:ext>
            </a:extLst>
          </p:cNvPr>
          <p:cNvSpPr/>
          <p:nvPr/>
        </p:nvSpPr>
        <p:spPr>
          <a:xfrm>
            <a:off x="3403175" y="815448"/>
            <a:ext cx="2437556" cy="275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B4BD04D-66DD-4E39-8A16-3FB439258CDF}"/>
              </a:ext>
            </a:extLst>
          </p:cNvPr>
          <p:cNvSpPr/>
          <p:nvPr/>
        </p:nvSpPr>
        <p:spPr>
          <a:xfrm>
            <a:off x="0" y="444141"/>
            <a:ext cx="9144000" cy="646331"/>
          </a:xfrm>
          <a:prstGeom prst="rect">
            <a:avLst/>
          </a:prstGeom>
        </p:spPr>
        <p:txBody>
          <a:bodyPr wrap="square">
            <a:spAutoFit/>
          </a:bodyPr>
          <a:lstStyle/>
          <a:p>
            <a:pPr lvl="0" algn="ctr">
              <a:spcBef>
                <a:spcPts val="1600"/>
              </a:spcBef>
              <a:spcAft>
                <a:spcPts val="1600"/>
              </a:spcAft>
            </a:pP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加入時間序列變數</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3B8D552-7228-4DA9-8B0B-8DDC467A6764}"/>
                  </a:ext>
                </a:extLst>
              </p:cNvPr>
              <p:cNvSpPr/>
              <p:nvPr/>
            </p:nvSpPr>
            <p:spPr>
              <a:xfrm>
                <a:off x="1093695" y="1240163"/>
                <a:ext cx="6759388" cy="2133020"/>
              </a:xfrm>
              <a:prstGeom prst="rect">
                <a:avLst/>
              </a:prstGeom>
            </p:spPr>
            <p:txBody>
              <a:bodyPr wrap="square">
                <a:spAutoFit/>
              </a:bodyPr>
              <a:lstStyle/>
              <a:p>
                <a:pPr indent="359410">
                  <a:lnSpc>
                    <a:spcPct val="120000"/>
                  </a:lnSpc>
                  <a:spcBef>
                    <a:spcPts val="800"/>
                  </a:spcBef>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14:m>
                  <m:oMath xmlns:m="http://schemas.openxmlformats.org/officeDocument/2006/math">
                    <m:r>
                      <a:rPr lang="en-US" altLang="zh-TW" b="1" i="1" smtClean="0">
                        <a:solidFill>
                          <a:schemeClr val="tx1">
                            <a:lumMod val="75000"/>
                            <a:lumOff val="25000"/>
                          </a:schemeClr>
                        </a:solidFill>
                        <a:latin typeface="Cambria Math" panose="02040503050406030204" pitchFamily="18" charset="0"/>
                        <a:ea typeface="Kaiti TC Regular"/>
                        <a:cs typeface="Kaiti TC Regular"/>
                      </a:rPr>
                      <m:t>𝒚</m:t>
                    </m:r>
                    <m:r>
                      <a:rPr lang="en-US" altLang="zh-TW" b="1" i="1" smtClean="0">
                        <a:solidFill>
                          <a:schemeClr val="tx1">
                            <a:lumMod val="75000"/>
                            <a:lumOff val="25000"/>
                          </a:schemeClr>
                        </a:solidFill>
                        <a:latin typeface="Cambria Math" panose="02040503050406030204" pitchFamily="18" charset="0"/>
                        <a:ea typeface="Kaiti TC Regular"/>
                        <a:cs typeface="Kaiti TC Regular"/>
                      </a:rPr>
                      <m:t>  </m:t>
                    </m:r>
                  </m:oMath>
                </a14:m>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：留言數量</a:t>
                </a:r>
                <a:endPar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359410">
                  <a:lnSpc>
                    <a:spcPct val="120000"/>
                  </a:lnSpc>
                  <a:spcBef>
                    <a:spcPts val="800"/>
                  </a:spcBef>
                  <a:tabLst>
                    <a:tab pos="6096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14:m>
                  <m:oMath xmlns:m="http://schemas.openxmlformats.org/officeDocument/2006/math">
                    <m:sSub>
                      <m:sSubPr>
                        <m:ctrlPr>
                          <a:rPr lang="zh-TW" altLang="zh-TW" b="1" i="1">
                            <a:solidFill>
                              <a:schemeClr val="tx1">
                                <a:lumMod val="75000"/>
                                <a:lumOff val="25000"/>
                              </a:schemeClr>
                            </a:solidFill>
                            <a:latin typeface="Cambria Math" panose="02040503050406030204" pitchFamily="18" charset="0"/>
                            <a:ea typeface="Cambria Math" panose="02040503050406030204" pitchFamily="18" charset="0"/>
                            <a:cs typeface="Kaiti TC Regular"/>
                          </a:rPr>
                        </m:ctrlPr>
                      </m:sSubPr>
                      <m:e>
                        <m:r>
                          <a:rPr lang="en-US" altLang="zh-TW" b="1" i="1">
                            <a:solidFill>
                              <a:schemeClr val="tx1">
                                <a:lumMod val="75000"/>
                                <a:lumOff val="25000"/>
                              </a:schemeClr>
                            </a:solidFill>
                            <a:latin typeface="Cambria Math" panose="02040503050406030204" pitchFamily="18" charset="0"/>
                            <a:ea typeface="楷體-繁"/>
                            <a:cs typeface="Kaiti TC Regular"/>
                          </a:rPr>
                          <m:t>𝒙</m:t>
                        </m:r>
                      </m:e>
                      <m:sub>
                        <m:r>
                          <a:rPr lang="en-US" altLang="zh-TW" b="1" i="1">
                            <a:solidFill>
                              <a:schemeClr val="tx1">
                                <a:lumMod val="75000"/>
                                <a:lumOff val="25000"/>
                              </a:schemeClr>
                            </a:solidFill>
                            <a:latin typeface="Cambria Math" panose="02040503050406030204" pitchFamily="18" charset="0"/>
                            <a:ea typeface="楷體-繁"/>
                            <a:cs typeface="Kaiti TC Regular"/>
                          </a:rPr>
                          <m:t>𝟏</m:t>
                        </m:r>
                      </m:sub>
                    </m:sSub>
                  </m:oMath>
                </a14:m>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：獎品總價格</a:t>
                </a:r>
                <a:endPar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359410">
                  <a:lnSpc>
                    <a:spcPct val="120000"/>
                  </a:lnSpc>
                  <a:spcBef>
                    <a:spcPts val="800"/>
                  </a:spcBef>
                  <a:tabLst>
                    <a:tab pos="6096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14:m>
                  <m:oMath xmlns:m="http://schemas.openxmlformats.org/officeDocument/2006/math">
                    <m:sSub>
                      <m:sSubPr>
                        <m:ctrlPr>
                          <a:rPr lang="zh-TW" altLang="zh-TW" b="1" i="1">
                            <a:solidFill>
                              <a:schemeClr val="tx1">
                                <a:lumMod val="75000"/>
                                <a:lumOff val="25000"/>
                              </a:schemeClr>
                            </a:solidFill>
                            <a:latin typeface="Cambria Math" panose="02040503050406030204" pitchFamily="18" charset="0"/>
                            <a:ea typeface="Cambria Math" panose="02040503050406030204" pitchFamily="18" charset="0"/>
                            <a:cs typeface="Kaiti TC Regular"/>
                          </a:rPr>
                        </m:ctrlPr>
                      </m:sSubPr>
                      <m:e>
                        <m:r>
                          <a:rPr lang="en-US" altLang="zh-TW" b="1" i="1">
                            <a:solidFill>
                              <a:schemeClr val="tx1">
                                <a:lumMod val="75000"/>
                                <a:lumOff val="25000"/>
                              </a:schemeClr>
                            </a:solidFill>
                            <a:latin typeface="Cambria Math" panose="02040503050406030204" pitchFamily="18" charset="0"/>
                            <a:ea typeface="楷體-繁"/>
                            <a:cs typeface="Kaiti TC Regular"/>
                          </a:rPr>
                          <m:t>𝒙</m:t>
                        </m:r>
                      </m:e>
                      <m:sub>
                        <m:r>
                          <a:rPr lang="en-US" altLang="zh-TW" b="1" i="1">
                            <a:solidFill>
                              <a:schemeClr val="tx1">
                                <a:lumMod val="75000"/>
                                <a:lumOff val="25000"/>
                              </a:schemeClr>
                            </a:solidFill>
                            <a:latin typeface="Cambria Math" panose="02040503050406030204" pitchFamily="18" charset="0"/>
                            <a:ea typeface="楷體-繁"/>
                            <a:cs typeface="Kaiti TC Regular"/>
                          </a:rPr>
                          <m:t>𝟐</m:t>
                        </m:r>
                      </m:sub>
                    </m:sSub>
                  </m:oMath>
                </a14:m>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貼文按讚數</a:t>
                </a:r>
                <a:endPar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359410">
                  <a:lnSpc>
                    <a:spcPct val="120000"/>
                  </a:lnSpc>
                  <a:spcBef>
                    <a:spcPts val="800"/>
                  </a:spcBef>
                  <a:tabLst>
                    <a:tab pos="6096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14:m>
                  <m:oMath xmlns:m="http://schemas.openxmlformats.org/officeDocument/2006/math">
                    <m:sSub>
                      <m:sSubPr>
                        <m:ctrlPr>
                          <a:rPr lang="zh-TW" altLang="zh-TW" b="1" i="1">
                            <a:solidFill>
                              <a:schemeClr val="tx1">
                                <a:lumMod val="75000"/>
                                <a:lumOff val="25000"/>
                              </a:schemeClr>
                            </a:solidFill>
                            <a:latin typeface="Cambria Math" panose="02040503050406030204" pitchFamily="18" charset="0"/>
                            <a:ea typeface="Cambria Math" panose="02040503050406030204" pitchFamily="18" charset="0"/>
                            <a:cs typeface="Kaiti TC Regular"/>
                          </a:rPr>
                        </m:ctrlPr>
                      </m:sSubPr>
                      <m:e>
                        <m:r>
                          <a:rPr lang="en-US" altLang="zh-TW" b="1" i="1">
                            <a:solidFill>
                              <a:schemeClr val="tx1">
                                <a:lumMod val="75000"/>
                                <a:lumOff val="25000"/>
                              </a:schemeClr>
                            </a:solidFill>
                            <a:latin typeface="Cambria Math" panose="02040503050406030204" pitchFamily="18" charset="0"/>
                            <a:ea typeface="楷體-繁"/>
                            <a:cs typeface="Kaiti TC Regular"/>
                          </a:rPr>
                          <m:t>𝒙</m:t>
                        </m:r>
                      </m:e>
                      <m:sub>
                        <m:r>
                          <a:rPr lang="en-US" altLang="zh-TW" b="1" i="1">
                            <a:solidFill>
                              <a:schemeClr val="tx1">
                                <a:lumMod val="75000"/>
                                <a:lumOff val="25000"/>
                              </a:schemeClr>
                            </a:solidFill>
                            <a:latin typeface="Cambria Math" panose="02040503050406030204" pitchFamily="18" charset="0"/>
                            <a:ea typeface="楷體-繁"/>
                            <a:cs typeface="Kaiti TC Regular"/>
                          </a:rPr>
                          <m:t>𝟑</m:t>
                        </m:r>
                      </m:sub>
                    </m:sSub>
                  </m:oMath>
                </a14:m>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：抽獎條件（為類別變數，需填寫問卷記為</a:t>
                </a:r>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1</a:t>
                </a:r>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，否則為</a:t>
                </a:r>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0</a:t>
                </a:r>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a:t>
                </a:r>
                <a:endPar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359410">
                  <a:lnSpc>
                    <a:spcPct val="120000"/>
                  </a:lnSpc>
                  <a:spcBef>
                    <a:spcPts val="800"/>
                  </a:spcBef>
                  <a:tabLst>
                    <a:tab pos="6096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14:m>
                  <m:oMath xmlns:m="http://schemas.openxmlformats.org/officeDocument/2006/math">
                    <m:sSub>
                      <m:sSubPr>
                        <m:ctrlPr>
                          <a:rPr lang="zh-TW" altLang="zh-TW" b="1" i="1">
                            <a:solidFill>
                              <a:schemeClr val="tx1">
                                <a:lumMod val="75000"/>
                                <a:lumOff val="25000"/>
                              </a:schemeClr>
                            </a:solidFill>
                            <a:latin typeface="Cambria Math" panose="02040503050406030204" pitchFamily="18" charset="0"/>
                            <a:ea typeface="Cambria Math" panose="02040503050406030204" pitchFamily="18" charset="0"/>
                            <a:cs typeface="Kaiti TC Regular"/>
                          </a:rPr>
                        </m:ctrlPr>
                      </m:sSubPr>
                      <m:e>
                        <m:r>
                          <a:rPr lang="en-US" altLang="zh-TW" b="1" i="1">
                            <a:solidFill>
                              <a:schemeClr val="tx1">
                                <a:lumMod val="75000"/>
                                <a:lumOff val="25000"/>
                              </a:schemeClr>
                            </a:solidFill>
                            <a:latin typeface="Cambria Math" panose="02040503050406030204" pitchFamily="18" charset="0"/>
                            <a:ea typeface="楷體-繁"/>
                            <a:cs typeface="Kaiti TC Regular"/>
                          </a:rPr>
                          <m:t>𝒙</m:t>
                        </m:r>
                      </m:e>
                      <m:sub>
                        <m:r>
                          <a:rPr lang="en-US" altLang="zh-TW" b="1" i="1">
                            <a:solidFill>
                              <a:schemeClr val="tx1">
                                <a:lumMod val="75000"/>
                                <a:lumOff val="25000"/>
                              </a:schemeClr>
                            </a:solidFill>
                            <a:latin typeface="Cambria Math" panose="02040503050406030204" pitchFamily="18" charset="0"/>
                            <a:ea typeface="楷體-繁"/>
                            <a:cs typeface="Kaiti TC Regular"/>
                          </a:rPr>
                          <m:t>𝟒</m:t>
                        </m:r>
                      </m:sub>
                    </m:sSub>
                  </m:oMath>
                </a14:m>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需</a:t>
                </a:r>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標註人數（為類別變數，標註</a:t>
                </a:r>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1~3</a:t>
                </a:r>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人記為</a:t>
                </a:r>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1</a:t>
                </a:r>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，其餘為</a:t>
                </a:r>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0</a:t>
                </a:r>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a:t>
                </a:r>
                <a:endPar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endParaRPr>
              </a:p>
              <a:p>
                <a:pPr marL="359410">
                  <a:lnSpc>
                    <a:spcPct val="120000"/>
                  </a:lnSpc>
                  <a:spcBef>
                    <a:spcPts val="800"/>
                  </a:spcBef>
                  <a:tabLst>
                    <a:tab pos="6096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14:m>
                  <m:oMath xmlns:m="http://schemas.openxmlformats.org/officeDocument/2006/math">
                    <m:sSub>
                      <m:sSubPr>
                        <m:ctrlPr>
                          <a:rPr lang="zh-TW" altLang="zh-TW" b="1" i="1">
                            <a:solidFill>
                              <a:schemeClr val="tx1">
                                <a:lumMod val="75000"/>
                                <a:lumOff val="25000"/>
                              </a:schemeClr>
                            </a:solidFill>
                            <a:latin typeface="Cambria Math" panose="02040503050406030204" pitchFamily="18" charset="0"/>
                            <a:ea typeface="Cambria Math" panose="02040503050406030204" pitchFamily="18" charset="0"/>
                            <a:cs typeface="Kaiti TC Regular"/>
                          </a:rPr>
                        </m:ctrlPr>
                      </m:sSubPr>
                      <m:e>
                        <m:r>
                          <a:rPr lang="en-US" altLang="zh-TW" b="1" i="1">
                            <a:solidFill>
                              <a:schemeClr val="tx1">
                                <a:lumMod val="75000"/>
                                <a:lumOff val="25000"/>
                              </a:schemeClr>
                            </a:solidFill>
                            <a:latin typeface="Cambria Math" panose="02040503050406030204" pitchFamily="18" charset="0"/>
                            <a:ea typeface="楷體-繁"/>
                            <a:cs typeface="Kaiti TC Regular"/>
                          </a:rPr>
                          <m:t>𝒙</m:t>
                        </m:r>
                      </m:e>
                      <m:sub>
                        <m:r>
                          <a:rPr lang="en-US" altLang="zh-TW" b="1" i="1" smtClean="0">
                            <a:solidFill>
                              <a:schemeClr val="tx1">
                                <a:lumMod val="75000"/>
                                <a:lumOff val="25000"/>
                              </a:schemeClr>
                            </a:solidFill>
                            <a:latin typeface="Cambria Math" panose="02040503050406030204" pitchFamily="18" charset="0"/>
                            <a:ea typeface="楷體-繁"/>
                            <a:cs typeface="Kaiti TC Regular"/>
                          </a:rPr>
                          <m:t>𝟓</m:t>
                        </m:r>
                      </m:sub>
                    </m:sSub>
                    <m:r>
                      <a:rPr lang="en-US" altLang="zh-TW" b="1" i="1">
                        <a:solidFill>
                          <a:schemeClr val="tx1">
                            <a:lumMod val="75000"/>
                            <a:lumOff val="25000"/>
                          </a:schemeClr>
                        </a:solidFill>
                        <a:latin typeface="Cambria Math" panose="02040503050406030204" pitchFamily="18" charset="0"/>
                        <a:ea typeface="楷體-繁"/>
                        <a:cs typeface="Kaiti TC Regular"/>
                      </a:rPr>
                      <m:t> </m:t>
                    </m:r>
                  </m:oMath>
                </a14:m>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：時間序列</a:t>
                </a:r>
                <a:endPar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mc:Choice>
        <mc:Fallback xmlns="">
          <p:sp>
            <p:nvSpPr>
              <p:cNvPr id="5" name="矩形 4">
                <a:extLst>
                  <a:ext uri="{FF2B5EF4-FFF2-40B4-BE49-F238E27FC236}">
                    <a16:creationId xmlns:a16="http://schemas.microsoft.com/office/drawing/2014/main" id="{03B8D552-7228-4DA9-8B0B-8DDC467A6764}"/>
                  </a:ext>
                </a:extLst>
              </p:cNvPr>
              <p:cNvSpPr>
                <a:spLocks noRot="1" noChangeAspect="1" noMove="1" noResize="1" noEditPoints="1" noAdjustHandles="1" noChangeArrowheads="1" noChangeShapeType="1" noTextEdit="1"/>
              </p:cNvSpPr>
              <p:nvPr/>
            </p:nvSpPr>
            <p:spPr>
              <a:xfrm>
                <a:off x="1093695" y="1240163"/>
                <a:ext cx="6759388" cy="2133020"/>
              </a:xfrm>
              <a:prstGeom prst="rect">
                <a:avLst/>
              </a:prstGeom>
              <a:blipFill>
                <a:blip r:embed="rId3"/>
                <a:stretch>
                  <a:fillRect b="-2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B3B1444-177D-4846-9A8B-4A5BCA6018A3}"/>
                  </a:ext>
                </a:extLst>
              </p:cNvPr>
              <p:cNvSpPr/>
              <p:nvPr/>
            </p:nvSpPr>
            <p:spPr>
              <a:xfrm>
                <a:off x="596348" y="3586608"/>
                <a:ext cx="9144000" cy="535531"/>
              </a:xfrm>
              <a:prstGeom prst="rect">
                <a:avLst/>
              </a:prstGeom>
            </p:spPr>
            <p:txBody>
              <a:bodyPr wrap="square">
                <a:spAutoFit/>
              </a:bodyPr>
              <a:lstStyle/>
              <a:p>
                <a:pPr marL="359410">
                  <a:lnSpc>
                    <a:spcPct val="120000"/>
                  </a:lnSpc>
                  <a:spcBef>
                    <a:spcPts val="800"/>
                  </a:spcBef>
                  <a:tabLst>
                    <a:tab pos="6096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14:m>
                  <m:oMathPara xmlns:m="http://schemas.openxmlformats.org/officeDocument/2006/math">
                    <m:oMathParaPr>
                      <m:jc m:val="centerGroup"/>
                    </m:oMathParaPr>
                    <m:oMath xmlns:m="http://schemas.openxmlformats.org/officeDocument/2006/math">
                      <m:r>
                        <a:rPr lang="en-US" altLang="zh-TW" sz="2400" b="1" i="1" smtClean="0">
                          <a:solidFill>
                            <a:schemeClr val="accent2">
                              <a:lumMod val="75000"/>
                            </a:schemeClr>
                          </a:solidFill>
                          <a:latin typeface="Cambria Math" panose="02040503050406030204" pitchFamily="18" charset="0"/>
                          <a:ea typeface="楷體-繁"/>
                          <a:cs typeface="Kaiti TC Regular"/>
                        </a:rPr>
                        <m:t>𝒚</m:t>
                      </m:r>
                      <m:r>
                        <a:rPr lang="en-US" altLang="zh-TW" sz="2400" b="1" i="1" smtClean="0">
                          <a:solidFill>
                            <a:schemeClr val="accent2">
                              <a:lumMod val="75000"/>
                            </a:schemeClr>
                          </a:solidFill>
                          <a:latin typeface="Cambria Math" panose="02040503050406030204" pitchFamily="18" charset="0"/>
                          <a:ea typeface="楷體-繁"/>
                          <a:cs typeface="Kaiti TC Regular"/>
                        </a:rPr>
                        <m:t>=</m:t>
                      </m:r>
                      <m:sSub>
                        <m:sSubPr>
                          <m:ctrlPr>
                            <a:rPr lang="zh-TW" altLang="zh-TW" sz="2400" b="1" i="1">
                              <a:solidFill>
                                <a:schemeClr val="accent2">
                                  <a:lumMod val="75000"/>
                                </a:schemeClr>
                              </a:solidFill>
                              <a:latin typeface="Cambria Math" panose="02040503050406030204" pitchFamily="18" charset="0"/>
                              <a:ea typeface="Cambria Math" panose="02040503050406030204" pitchFamily="18" charset="0"/>
                              <a:cs typeface="Kaiti TC Regular"/>
                            </a:rPr>
                          </m:ctrlPr>
                        </m:sSubPr>
                        <m:e>
                          <m:r>
                            <a:rPr lang="en-US" altLang="zh-TW" sz="2400" b="1" i="1">
                              <a:solidFill>
                                <a:schemeClr val="accent2">
                                  <a:lumMod val="75000"/>
                                </a:schemeClr>
                              </a:solidFill>
                              <a:latin typeface="Cambria Math" panose="02040503050406030204" pitchFamily="18" charset="0"/>
                              <a:ea typeface="楷體-繁"/>
                              <a:cs typeface="Kaiti TC Regular"/>
                            </a:rPr>
                            <m:t>𝜷</m:t>
                          </m:r>
                        </m:e>
                        <m:sub>
                          <m:r>
                            <a:rPr lang="en-US" altLang="zh-TW" sz="2400" b="1" i="1">
                              <a:solidFill>
                                <a:schemeClr val="accent2">
                                  <a:lumMod val="75000"/>
                                </a:schemeClr>
                              </a:solidFill>
                              <a:latin typeface="Cambria Math" panose="02040503050406030204" pitchFamily="18" charset="0"/>
                              <a:ea typeface="楷體-繁"/>
                              <a:cs typeface="Kaiti TC Regular"/>
                            </a:rPr>
                            <m:t>𝟎</m:t>
                          </m:r>
                        </m:sub>
                      </m:sSub>
                      <m:r>
                        <a:rPr lang="en-US" altLang="zh-TW" sz="2400" b="1" i="1">
                          <a:solidFill>
                            <a:schemeClr val="accent2">
                              <a:lumMod val="75000"/>
                            </a:schemeClr>
                          </a:solidFill>
                          <a:latin typeface="Cambria Math" panose="02040503050406030204" pitchFamily="18" charset="0"/>
                          <a:ea typeface="楷體-繁"/>
                          <a:cs typeface="Kaiti TC Regular"/>
                        </a:rPr>
                        <m:t>+</m:t>
                      </m:r>
                      <m:sSub>
                        <m:sSubPr>
                          <m:ctrlPr>
                            <a:rPr lang="zh-TW" altLang="zh-TW" sz="2400" b="1" i="1">
                              <a:solidFill>
                                <a:schemeClr val="accent2">
                                  <a:lumMod val="75000"/>
                                </a:schemeClr>
                              </a:solidFill>
                              <a:latin typeface="Cambria Math" panose="02040503050406030204" pitchFamily="18" charset="0"/>
                              <a:ea typeface="Cambria Math" panose="02040503050406030204" pitchFamily="18" charset="0"/>
                              <a:cs typeface="Kaiti TC Regular"/>
                            </a:rPr>
                          </m:ctrlPr>
                        </m:sSubPr>
                        <m:e>
                          <m:r>
                            <a:rPr lang="en-US" altLang="zh-TW" sz="2400" b="1" i="1">
                              <a:solidFill>
                                <a:schemeClr val="accent2">
                                  <a:lumMod val="75000"/>
                                </a:schemeClr>
                              </a:solidFill>
                              <a:latin typeface="Cambria Math" panose="02040503050406030204" pitchFamily="18" charset="0"/>
                              <a:ea typeface="楷體-繁"/>
                              <a:cs typeface="Kaiti TC Regular"/>
                            </a:rPr>
                            <m:t>𝜷</m:t>
                          </m:r>
                        </m:e>
                        <m:sub>
                          <m:r>
                            <a:rPr lang="en-US" altLang="zh-TW" sz="2400" b="1" i="1">
                              <a:solidFill>
                                <a:schemeClr val="accent2">
                                  <a:lumMod val="75000"/>
                                </a:schemeClr>
                              </a:solidFill>
                              <a:latin typeface="Cambria Math" panose="02040503050406030204" pitchFamily="18" charset="0"/>
                              <a:ea typeface="楷體-繁"/>
                              <a:cs typeface="Kaiti TC Regular"/>
                            </a:rPr>
                            <m:t>𝟏</m:t>
                          </m:r>
                        </m:sub>
                      </m:sSub>
                      <m:sSub>
                        <m:sSubPr>
                          <m:ctrlPr>
                            <a:rPr lang="zh-TW" altLang="zh-TW" sz="2400" b="1" i="1">
                              <a:solidFill>
                                <a:schemeClr val="accent2">
                                  <a:lumMod val="75000"/>
                                </a:schemeClr>
                              </a:solidFill>
                              <a:latin typeface="Cambria Math" panose="02040503050406030204" pitchFamily="18" charset="0"/>
                              <a:ea typeface="Cambria Math" panose="02040503050406030204" pitchFamily="18" charset="0"/>
                              <a:cs typeface="Kaiti TC Regular"/>
                            </a:rPr>
                          </m:ctrlPr>
                        </m:sSubPr>
                        <m:e>
                          <m:r>
                            <a:rPr lang="en-US" altLang="zh-TW" sz="2400" b="1" i="1">
                              <a:solidFill>
                                <a:schemeClr val="accent2">
                                  <a:lumMod val="75000"/>
                                </a:schemeClr>
                              </a:solidFill>
                              <a:latin typeface="Cambria Math" panose="02040503050406030204" pitchFamily="18" charset="0"/>
                              <a:ea typeface="楷體-繁"/>
                              <a:cs typeface="Kaiti TC Regular"/>
                            </a:rPr>
                            <m:t>𝒙</m:t>
                          </m:r>
                        </m:e>
                        <m:sub>
                          <m:r>
                            <a:rPr lang="en-US" altLang="zh-TW" sz="2400" b="1" i="1">
                              <a:solidFill>
                                <a:schemeClr val="accent2">
                                  <a:lumMod val="75000"/>
                                </a:schemeClr>
                              </a:solidFill>
                              <a:latin typeface="Cambria Math" panose="02040503050406030204" pitchFamily="18" charset="0"/>
                              <a:ea typeface="楷體-繁"/>
                              <a:cs typeface="Kaiti TC Regular"/>
                            </a:rPr>
                            <m:t>𝟏</m:t>
                          </m:r>
                        </m:sub>
                      </m:sSub>
                      <m:r>
                        <a:rPr lang="en-US" altLang="zh-TW" sz="2400" b="1" i="1">
                          <a:solidFill>
                            <a:schemeClr val="accent2">
                              <a:lumMod val="75000"/>
                            </a:schemeClr>
                          </a:solidFill>
                          <a:latin typeface="Cambria Math" panose="02040503050406030204" pitchFamily="18" charset="0"/>
                          <a:ea typeface="楷體-繁"/>
                          <a:cs typeface="Kaiti TC Regular"/>
                        </a:rPr>
                        <m:t>+</m:t>
                      </m:r>
                      <m:sSub>
                        <m:sSubPr>
                          <m:ctrlPr>
                            <a:rPr lang="zh-TW" altLang="zh-TW" sz="2400" b="1" i="1">
                              <a:solidFill>
                                <a:schemeClr val="accent2">
                                  <a:lumMod val="75000"/>
                                </a:schemeClr>
                              </a:solidFill>
                              <a:latin typeface="Cambria Math" panose="02040503050406030204" pitchFamily="18" charset="0"/>
                              <a:ea typeface="Cambria Math" panose="02040503050406030204" pitchFamily="18" charset="0"/>
                              <a:cs typeface="Kaiti TC Regular"/>
                            </a:rPr>
                          </m:ctrlPr>
                        </m:sSubPr>
                        <m:e>
                          <m:r>
                            <a:rPr lang="en-US" altLang="zh-TW" sz="2400" b="1" i="1">
                              <a:solidFill>
                                <a:schemeClr val="accent2">
                                  <a:lumMod val="75000"/>
                                </a:schemeClr>
                              </a:solidFill>
                              <a:latin typeface="Cambria Math" panose="02040503050406030204" pitchFamily="18" charset="0"/>
                              <a:ea typeface="楷體-繁"/>
                              <a:cs typeface="Kaiti TC Regular"/>
                            </a:rPr>
                            <m:t>𝜷</m:t>
                          </m:r>
                        </m:e>
                        <m:sub>
                          <m:r>
                            <a:rPr lang="en-US" altLang="zh-TW" sz="2400" b="1" i="1">
                              <a:solidFill>
                                <a:schemeClr val="accent2">
                                  <a:lumMod val="75000"/>
                                </a:schemeClr>
                              </a:solidFill>
                              <a:latin typeface="Cambria Math" panose="02040503050406030204" pitchFamily="18" charset="0"/>
                              <a:ea typeface="楷體-繁"/>
                              <a:cs typeface="Kaiti TC Regular"/>
                            </a:rPr>
                            <m:t>𝟐</m:t>
                          </m:r>
                        </m:sub>
                      </m:sSub>
                      <m:sSub>
                        <m:sSubPr>
                          <m:ctrlPr>
                            <a:rPr lang="zh-TW" altLang="zh-TW" sz="2400" b="1" i="1">
                              <a:solidFill>
                                <a:schemeClr val="accent2">
                                  <a:lumMod val="75000"/>
                                </a:schemeClr>
                              </a:solidFill>
                              <a:latin typeface="Cambria Math" panose="02040503050406030204" pitchFamily="18" charset="0"/>
                              <a:ea typeface="Cambria Math" panose="02040503050406030204" pitchFamily="18" charset="0"/>
                              <a:cs typeface="Kaiti TC Regular"/>
                            </a:rPr>
                          </m:ctrlPr>
                        </m:sSubPr>
                        <m:e>
                          <m:r>
                            <a:rPr lang="en-US" altLang="zh-TW" sz="2400" b="1" i="1">
                              <a:solidFill>
                                <a:schemeClr val="accent2">
                                  <a:lumMod val="75000"/>
                                </a:schemeClr>
                              </a:solidFill>
                              <a:latin typeface="Cambria Math" panose="02040503050406030204" pitchFamily="18" charset="0"/>
                              <a:ea typeface="楷體-繁"/>
                              <a:cs typeface="Kaiti TC Regular"/>
                            </a:rPr>
                            <m:t>𝒙</m:t>
                          </m:r>
                        </m:e>
                        <m:sub>
                          <m:r>
                            <a:rPr lang="en-US" altLang="zh-TW" sz="2400" b="1" i="1">
                              <a:solidFill>
                                <a:schemeClr val="accent2">
                                  <a:lumMod val="75000"/>
                                </a:schemeClr>
                              </a:solidFill>
                              <a:latin typeface="Cambria Math" panose="02040503050406030204" pitchFamily="18" charset="0"/>
                              <a:ea typeface="楷體-繁"/>
                              <a:cs typeface="Kaiti TC Regular"/>
                            </a:rPr>
                            <m:t>𝟐</m:t>
                          </m:r>
                        </m:sub>
                      </m:sSub>
                      <m:r>
                        <a:rPr lang="en-US" altLang="zh-TW" sz="2400" b="1" i="1">
                          <a:solidFill>
                            <a:schemeClr val="accent2">
                              <a:lumMod val="75000"/>
                            </a:schemeClr>
                          </a:solidFill>
                          <a:latin typeface="Cambria Math" panose="02040503050406030204" pitchFamily="18" charset="0"/>
                          <a:ea typeface="楷體-繁"/>
                          <a:cs typeface="Kaiti TC Regular"/>
                        </a:rPr>
                        <m:t>+</m:t>
                      </m:r>
                      <m:sSub>
                        <m:sSubPr>
                          <m:ctrlPr>
                            <a:rPr lang="zh-TW" altLang="zh-TW" sz="2400" b="1" i="1">
                              <a:solidFill>
                                <a:schemeClr val="accent2">
                                  <a:lumMod val="75000"/>
                                </a:schemeClr>
                              </a:solidFill>
                              <a:latin typeface="Cambria Math" panose="02040503050406030204" pitchFamily="18" charset="0"/>
                              <a:ea typeface="Cambria Math" panose="02040503050406030204" pitchFamily="18" charset="0"/>
                              <a:cs typeface="Kaiti TC Regular"/>
                            </a:rPr>
                          </m:ctrlPr>
                        </m:sSubPr>
                        <m:e>
                          <m:r>
                            <a:rPr lang="en-US" altLang="zh-TW" sz="2400" b="1" i="1">
                              <a:solidFill>
                                <a:schemeClr val="accent2">
                                  <a:lumMod val="75000"/>
                                </a:schemeClr>
                              </a:solidFill>
                              <a:latin typeface="Cambria Math" panose="02040503050406030204" pitchFamily="18" charset="0"/>
                              <a:ea typeface="楷體-繁"/>
                              <a:cs typeface="Kaiti TC Regular"/>
                            </a:rPr>
                            <m:t>𝜷</m:t>
                          </m:r>
                        </m:e>
                        <m:sub>
                          <m:r>
                            <a:rPr lang="en-US" altLang="zh-TW" sz="2400" b="1" i="1">
                              <a:solidFill>
                                <a:schemeClr val="accent2">
                                  <a:lumMod val="75000"/>
                                </a:schemeClr>
                              </a:solidFill>
                              <a:latin typeface="Cambria Math" panose="02040503050406030204" pitchFamily="18" charset="0"/>
                              <a:ea typeface="楷體-繁"/>
                              <a:cs typeface="Kaiti TC Regular"/>
                            </a:rPr>
                            <m:t>𝟑</m:t>
                          </m:r>
                        </m:sub>
                      </m:sSub>
                      <m:sSub>
                        <m:sSubPr>
                          <m:ctrlPr>
                            <a:rPr lang="zh-TW" altLang="zh-TW" sz="2400" b="1" i="1">
                              <a:solidFill>
                                <a:schemeClr val="accent2">
                                  <a:lumMod val="75000"/>
                                </a:schemeClr>
                              </a:solidFill>
                              <a:latin typeface="Cambria Math" panose="02040503050406030204" pitchFamily="18" charset="0"/>
                              <a:ea typeface="Cambria Math" panose="02040503050406030204" pitchFamily="18" charset="0"/>
                              <a:cs typeface="Kaiti TC Regular"/>
                            </a:rPr>
                          </m:ctrlPr>
                        </m:sSubPr>
                        <m:e>
                          <m:r>
                            <a:rPr lang="en-US" altLang="zh-TW" sz="2400" b="1" i="1">
                              <a:solidFill>
                                <a:schemeClr val="accent2">
                                  <a:lumMod val="75000"/>
                                </a:schemeClr>
                              </a:solidFill>
                              <a:latin typeface="Cambria Math" panose="02040503050406030204" pitchFamily="18" charset="0"/>
                              <a:ea typeface="楷體-繁"/>
                              <a:cs typeface="Kaiti TC Regular"/>
                            </a:rPr>
                            <m:t>𝒙</m:t>
                          </m:r>
                        </m:e>
                        <m:sub>
                          <m:r>
                            <a:rPr lang="en-US" altLang="zh-TW" sz="2400" b="1" i="1">
                              <a:solidFill>
                                <a:schemeClr val="accent2">
                                  <a:lumMod val="75000"/>
                                </a:schemeClr>
                              </a:solidFill>
                              <a:latin typeface="Cambria Math" panose="02040503050406030204" pitchFamily="18" charset="0"/>
                              <a:ea typeface="楷體-繁"/>
                              <a:cs typeface="Kaiti TC Regular"/>
                            </a:rPr>
                            <m:t>𝟑</m:t>
                          </m:r>
                        </m:sub>
                      </m:sSub>
                      <m:r>
                        <a:rPr lang="en-US" altLang="zh-TW" sz="2400" b="1" i="1">
                          <a:solidFill>
                            <a:schemeClr val="accent2">
                              <a:lumMod val="75000"/>
                            </a:schemeClr>
                          </a:solidFill>
                          <a:latin typeface="Cambria Math" panose="02040503050406030204" pitchFamily="18" charset="0"/>
                          <a:ea typeface="楷體-繁"/>
                          <a:cs typeface="Kaiti TC Regular"/>
                        </a:rPr>
                        <m:t>+</m:t>
                      </m:r>
                      <m:sSub>
                        <m:sSubPr>
                          <m:ctrlPr>
                            <a:rPr lang="zh-TW" altLang="zh-TW" sz="2400" b="1" i="1">
                              <a:solidFill>
                                <a:schemeClr val="accent2">
                                  <a:lumMod val="75000"/>
                                </a:schemeClr>
                              </a:solidFill>
                              <a:latin typeface="Cambria Math" panose="02040503050406030204" pitchFamily="18" charset="0"/>
                              <a:ea typeface="Cambria Math" panose="02040503050406030204" pitchFamily="18" charset="0"/>
                              <a:cs typeface="Kaiti TC Regular"/>
                            </a:rPr>
                          </m:ctrlPr>
                        </m:sSubPr>
                        <m:e>
                          <m:r>
                            <a:rPr lang="en-US" altLang="zh-TW" sz="2400" b="1" i="1">
                              <a:solidFill>
                                <a:schemeClr val="accent2">
                                  <a:lumMod val="75000"/>
                                </a:schemeClr>
                              </a:solidFill>
                              <a:latin typeface="Cambria Math" panose="02040503050406030204" pitchFamily="18" charset="0"/>
                              <a:ea typeface="楷體-繁"/>
                              <a:cs typeface="Kaiti TC Regular"/>
                            </a:rPr>
                            <m:t>𝜷</m:t>
                          </m:r>
                        </m:e>
                        <m:sub>
                          <m:r>
                            <a:rPr lang="en-US" altLang="zh-TW" sz="2400" b="1" i="1">
                              <a:solidFill>
                                <a:schemeClr val="accent2">
                                  <a:lumMod val="75000"/>
                                </a:schemeClr>
                              </a:solidFill>
                              <a:latin typeface="Cambria Math" panose="02040503050406030204" pitchFamily="18" charset="0"/>
                              <a:ea typeface="楷體-繁"/>
                              <a:cs typeface="Kaiti TC Regular"/>
                            </a:rPr>
                            <m:t>𝟒</m:t>
                          </m:r>
                        </m:sub>
                      </m:sSub>
                      <m:sSub>
                        <m:sSubPr>
                          <m:ctrlPr>
                            <a:rPr lang="zh-TW" altLang="zh-TW" sz="2400" b="1" i="1">
                              <a:solidFill>
                                <a:schemeClr val="accent2">
                                  <a:lumMod val="75000"/>
                                </a:schemeClr>
                              </a:solidFill>
                              <a:latin typeface="Cambria Math" panose="02040503050406030204" pitchFamily="18" charset="0"/>
                              <a:ea typeface="Cambria Math" panose="02040503050406030204" pitchFamily="18" charset="0"/>
                              <a:cs typeface="Kaiti TC Regular"/>
                            </a:rPr>
                          </m:ctrlPr>
                        </m:sSubPr>
                        <m:e>
                          <m:r>
                            <a:rPr lang="en-US" altLang="zh-TW" sz="2400" b="1" i="1">
                              <a:solidFill>
                                <a:schemeClr val="accent2">
                                  <a:lumMod val="75000"/>
                                </a:schemeClr>
                              </a:solidFill>
                              <a:latin typeface="Cambria Math" panose="02040503050406030204" pitchFamily="18" charset="0"/>
                              <a:ea typeface="楷體-繁"/>
                              <a:cs typeface="Kaiti TC Regular"/>
                            </a:rPr>
                            <m:t>𝒙</m:t>
                          </m:r>
                        </m:e>
                        <m:sub>
                          <m:r>
                            <a:rPr lang="en-US" altLang="zh-TW" sz="2400" b="1" i="1" smtClean="0">
                              <a:solidFill>
                                <a:schemeClr val="accent2">
                                  <a:lumMod val="75000"/>
                                </a:schemeClr>
                              </a:solidFill>
                              <a:latin typeface="Cambria Math" panose="02040503050406030204" pitchFamily="18" charset="0"/>
                              <a:ea typeface="楷體-繁"/>
                              <a:cs typeface="Kaiti TC Regular"/>
                            </a:rPr>
                            <m:t>𝟒</m:t>
                          </m:r>
                        </m:sub>
                      </m:sSub>
                      <m:r>
                        <a:rPr lang="en-US" altLang="zh-TW" sz="2400" b="1" i="1" smtClean="0">
                          <a:solidFill>
                            <a:schemeClr val="accent2">
                              <a:lumMod val="75000"/>
                            </a:schemeClr>
                          </a:solidFill>
                          <a:latin typeface="Cambria Math" panose="02040503050406030204" pitchFamily="18" charset="0"/>
                          <a:ea typeface="楷體-繁"/>
                          <a:cs typeface="Kaiti TC Regular"/>
                        </a:rPr>
                        <m:t>+</m:t>
                      </m:r>
                      <m:sSub>
                        <m:sSubPr>
                          <m:ctrlPr>
                            <a:rPr lang="zh-TW" altLang="zh-TW" sz="2400" b="1" i="1">
                              <a:solidFill>
                                <a:schemeClr val="accent2">
                                  <a:lumMod val="75000"/>
                                </a:schemeClr>
                              </a:solidFill>
                              <a:latin typeface="Cambria Math" panose="02040503050406030204" pitchFamily="18" charset="0"/>
                              <a:ea typeface="Cambria Math" panose="02040503050406030204" pitchFamily="18" charset="0"/>
                              <a:cs typeface="Kaiti TC Regular"/>
                            </a:rPr>
                          </m:ctrlPr>
                        </m:sSubPr>
                        <m:e>
                          <m:r>
                            <a:rPr lang="en-US" altLang="zh-TW" sz="2400" b="1" i="1">
                              <a:solidFill>
                                <a:schemeClr val="accent2">
                                  <a:lumMod val="75000"/>
                                </a:schemeClr>
                              </a:solidFill>
                              <a:latin typeface="Cambria Math" panose="02040503050406030204" pitchFamily="18" charset="0"/>
                              <a:ea typeface="楷體-繁"/>
                              <a:cs typeface="Kaiti TC Regular"/>
                            </a:rPr>
                            <m:t>𝜷</m:t>
                          </m:r>
                        </m:e>
                        <m:sub>
                          <m:r>
                            <a:rPr lang="en-US" altLang="zh-TW" sz="2400" b="1" i="1" smtClean="0">
                              <a:solidFill>
                                <a:schemeClr val="accent2">
                                  <a:lumMod val="75000"/>
                                </a:schemeClr>
                              </a:solidFill>
                              <a:latin typeface="Cambria Math" panose="02040503050406030204" pitchFamily="18" charset="0"/>
                              <a:ea typeface="楷體-繁"/>
                              <a:cs typeface="Kaiti TC Regular"/>
                            </a:rPr>
                            <m:t>𝟓</m:t>
                          </m:r>
                        </m:sub>
                      </m:sSub>
                      <m:sSub>
                        <m:sSubPr>
                          <m:ctrlPr>
                            <a:rPr lang="zh-TW" altLang="zh-TW" sz="2400" b="1" i="1">
                              <a:solidFill>
                                <a:schemeClr val="accent2">
                                  <a:lumMod val="75000"/>
                                </a:schemeClr>
                              </a:solidFill>
                              <a:latin typeface="Cambria Math" panose="02040503050406030204" pitchFamily="18" charset="0"/>
                              <a:ea typeface="Cambria Math" panose="02040503050406030204" pitchFamily="18" charset="0"/>
                              <a:cs typeface="Kaiti TC Regular"/>
                            </a:rPr>
                          </m:ctrlPr>
                        </m:sSubPr>
                        <m:e>
                          <m:r>
                            <a:rPr lang="en-US" altLang="zh-TW" sz="2400" b="1" i="1">
                              <a:solidFill>
                                <a:schemeClr val="accent2">
                                  <a:lumMod val="75000"/>
                                </a:schemeClr>
                              </a:solidFill>
                              <a:latin typeface="Cambria Math" panose="02040503050406030204" pitchFamily="18" charset="0"/>
                              <a:ea typeface="楷體-繁"/>
                              <a:cs typeface="Kaiti TC Regular"/>
                            </a:rPr>
                            <m:t>𝒙</m:t>
                          </m:r>
                        </m:e>
                        <m:sub>
                          <m:r>
                            <a:rPr lang="en-US" altLang="zh-TW" sz="2400" b="1" i="1" smtClean="0">
                              <a:solidFill>
                                <a:schemeClr val="accent2">
                                  <a:lumMod val="75000"/>
                                </a:schemeClr>
                              </a:solidFill>
                              <a:latin typeface="Cambria Math" panose="02040503050406030204" pitchFamily="18" charset="0"/>
                              <a:ea typeface="楷體-繁"/>
                              <a:cs typeface="Kaiti TC Regular"/>
                            </a:rPr>
                            <m:t>𝟓</m:t>
                          </m:r>
                        </m:sub>
                      </m:sSub>
                      <m:r>
                        <a:rPr lang="en-US" altLang="zh-TW" sz="2400" b="1" i="1">
                          <a:solidFill>
                            <a:schemeClr val="accent2">
                              <a:lumMod val="75000"/>
                            </a:schemeClr>
                          </a:solidFill>
                          <a:latin typeface="Cambria Math" panose="02040503050406030204" pitchFamily="18" charset="0"/>
                          <a:ea typeface="楷體-繁"/>
                          <a:cs typeface="Kaiti TC Regular"/>
                        </a:rPr>
                        <m:t>+</m:t>
                      </m:r>
                      <m:r>
                        <a:rPr lang="en-US" altLang="zh-TW" sz="2400" b="1" i="1">
                          <a:solidFill>
                            <a:schemeClr val="accent2">
                              <a:lumMod val="75000"/>
                            </a:schemeClr>
                          </a:solidFill>
                          <a:latin typeface="Cambria Math" panose="02040503050406030204" pitchFamily="18" charset="0"/>
                          <a:ea typeface="楷體-繁"/>
                          <a:cs typeface="Kaiti TC Regular"/>
                        </a:rPr>
                        <m:t>𝜺</m:t>
                      </m:r>
                    </m:oMath>
                  </m:oMathPara>
                </a14:m>
                <a:endParaRPr lang="zh-TW" altLang="zh-TW" sz="2400" b="1" dirty="0">
                  <a:solidFill>
                    <a:schemeClr val="accent2">
                      <a:lumMod val="75000"/>
                    </a:schemeClr>
                  </a:solidFill>
                  <a:latin typeface="微軟正黑體" panose="020B0604030504040204" pitchFamily="34" charset="-120"/>
                  <a:ea typeface="微軟正黑體" panose="020B0604030504040204" pitchFamily="34" charset="-120"/>
                </a:endParaRPr>
              </a:p>
            </p:txBody>
          </p:sp>
        </mc:Choice>
        <mc:Fallback xmlns="">
          <p:sp>
            <p:nvSpPr>
              <p:cNvPr id="6" name="矩形 5">
                <a:extLst>
                  <a:ext uri="{FF2B5EF4-FFF2-40B4-BE49-F238E27FC236}">
                    <a16:creationId xmlns:a16="http://schemas.microsoft.com/office/drawing/2014/main" id="{EB3B1444-177D-4846-9A8B-4A5BCA6018A3}"/>
                  </a:ext>
                </a:extLst>
              </p:cNvPr>
              <p:cNvSpPr>
                <a:spLocks noRot="1" noChangeAspect="1" noMove="1" noResize="1" noEditPoints="1" noAdjustHandles="1" noChangeArrowheads="1" noChangeShapeType="1" noTextEdit="1"/>
              </p:cNvSpPr>
              <p:nvPr/>
            </p:nvSpPr>
            <p:spPr>
              <a:xfrm>
                <a:off x="596348" y="3586608"/>
                <a:ext cx="9144000" cy="53553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07D3D75-4901-479E-8F4B-DE8B75E43E52}"/>
                  </a:ext>
                </a:extLst>
              </p:cNvPr>
              <p:cNvSpPr/>
              <p:nvPr/>
            </p:nvSpPr>
            <p:spPr>
              <a:xfrm>
                <a:off x="1105888" y="4371962"/>
                <a:ext cx="4408643" cy="327397"/>
              </a:xfrm>
              <a:prstGeom prst="rect">
                <a:avLst/>
              </a:prstGeom>
            </p:spPr>
            <p:txBody>
              <a:bodyPr wrap="none">
                <a:spAutoFit/>
              </a:bodyPr>
              <a:lstStyle/>
              <a:p>
                <a:pPr marL="359410">
                  <a:lnSpc>
                    <a:spcPct val="120000"/>
                  </a:lnSpc>
                  <a:spcBef>
                    <a:spcPts val="800"/>
                  </a:spcBef>
                  <a:tabLst>
                    <a:tab pos="6096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其中</a:t>
                </a:r>
                <a14:m>
                  <m:oMath xmlns:m="http://schemas.openxmlformats.org/officeDocument/2006/math">
                    <m:sSub>
                      <m:sSubPr>
                        <m:ctrlPr>
                          <a:rPr lang="zh-TW" altLang="zh-TW" b="1" i="1">
                            <a:solidFill>
                              <a:schemeClr val="tx1">
                                <a:lumMod val="75000"/>
                                <a:lumOff val="25000"/>
                              </a:schemeClr>
                            </a:solidFill>
                            <a:latin typeface="Cambria Math" panose="02040503050406030204" pitchFamily="18" charset="0"/>
                            <a:ea typeface="Cambria Math" panose="02040503050406030204" pitchFamily="18" charset="0"/>
                            <a:cs typeface="Kaiti TC Regular"/>
                          </a:rPr>
                        </m:ctrlPr>
                      </m:sSubPr>
                      <m:e>
                        <m:r>
                          <a:rPr lang="en-US" altLang="zh-TW" b="1" i="1">
                            <a:solidFill>
                              <a:schemeClr val="tx1">
                                <a:lumMod val="75000"/>
                                <a:lumOff val="25000"/>
                              </a:schemeClr>
                            </a:solidFill>
                            <a:latin typeface="Cambria Math" panose="02040503050406030204" pitchFamily="18" charset="0"/>
                            <a:ea typeface="楷體-繁"/>
                            <a:cs typeface="Kaiti TC Regular"/>
                          </a:rPr>
                          <m:t>𝜷</m:t>
                        </m:r>
                      </m:e>
                      <m:sub>
                        <m:r>
                          <a:rPr lang="en-US" altLang="zh-TW" b="1" i="1">
                            <a:solidFill>
                              <a:schemeClr val="tx1">
                                <a:lumMod val="75000"/>
                                <a:lumOff val="25000"/>
                              </a:schemeClr>
                            </a:solidFill>
                            <a:latin typeface="Cambria Math" panose="02040503050406030204" pitchFamily="18" charset="0"/>
                            <a:ea typeface="楷體-繁"/>
                            <a:cs typeface="Kaiti TC Regular"/>
                          </a:rPr>
                          <m:t>𝒊</m:t>
                        </m:r>
                      </m:sub>
                    </m:sSub>
                  </m:oMath>
                </a14:m>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為未知且需估計的迴歸係數，</a:t>
                </a:r>
                <a14:m>
                  <m:oMath xmlns:m="http://schemas.openxmlformats.org/officeDocument/2006/math">
                    <m:r>
                      <a:rPr lang="en-US" altLang="zh-TW" b="1" i="1">
                        <a:solidFill>
                          <a:schemeClr val="tx1">
                            <a:lumMod val="75000"/>
                            <a:lumOff val="25000"/>
                          </a:schemeClr>
                        </a:solidFill>
                        <a:latin typeface="Cambria Math" panose="02040503050406030204" pitchFamily="18" charset="0"/>
                        <a:ea typeface="楷體-繁"/>
                        <a:cs typeface="Kaiti TC Regular"/>
                      </a:rPr>
                      <m:t>𝜺</m:t>
                    </m:r>
                  </m:oMath>
                </a14:m>
                <a:r>
                  <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為誤差項。</a:t>
                </a:r>
                <a:endParaRPr lang="zh-TW" altLang="zh-TW"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mc:Choice>
        <mc:Fallback xmlns="">
          <p:sp>
            <p:nvSpPr>
              <p:cNvPr id="7" name="矩形 6">
                <a:extLst>
                  <a:ext uri="{FF2B5EF4-FFF2-40B4-BE49-F238E27FC236}">
                    <a16:creationId xmlns:a16="http://schemas.microsoft.com/office/drawing/2014/main" id="{A07D3D75-4901-479E-8F4B-DE8B75E43E52}"/>
                  </a:ext>
                </a:extLst>
              </p:cNvPr>
              <p:cNvSpPr>
                <a:spLocks noRot="1" noChangeAspect="1" noMove="1" noResize="1" noEditPoints="1" noAdjustHandles="1" noChangeArrowheads="1" noChangeShapeType="1" noTextEdit="1"/>
              </p:cNvSpPr>
              <p:nvPr/>
            </p:nvSpPr>
            <p:spPr>
              <a:xfrm>
                <a:off x="1105888" y="4371962"/>
                <a:ext cx="4408643" cy="327397"/>
              </a:xfrm>
              <a:prstGeom prst="rect">
                <a:avLst/>
              </a:prstGeom>
              <a:blipFill>
                <a:blip r:embed="rId5"/>
                <a:stretch>
                  <a:fillRect b="-1851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41412491"/>
      </p:ext>
    </p:extLst>
  </p:cSld>
  <p:clrMapOvr>
    <a:masterClrMapping/>
  </p:clrMapOvr>
  <p:transition>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64"/>
        <p:cNvGrpSpPr/>
        <p:nvPr/>
      </p:nvGrpSpPr>
      <p:grpSpPr>
        <a:xfrm>
          <a:off x="0" y="0"/>
          <a:ext cx="0" cy="0"/>
          <a:chOff x="0" y="0"/>
          <a:chExt cx="0" cy="0"/>
        </a:xfrm>
      </p:grpSpPr>
      <p:sp>
        <p:nvSpPr>
          <p:cNvPr id="13" name="矩形 12">
            <a:extLst>
              <a:ext uri="{FF2B5EF4-FFF2-40B4-BE49-F238E27FC236}">
                <a16:creationId xmlns:a16="http://schemas.microsoft.com/office/drawing/2014/main" id="{27B98A72-AF63-4568-94FA-C42DEA8A4755}"/>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8973E2F1-98F9-48F6-AEFB-A28B9958886F}"/>
              </a:ext>
            </a:extLst>
          </p:cNvPr>
          <p:cNvPicPr>
            <a:picLocks noChangeAspect="1"/>
          </p:cNvPicPr>
          <p:nvPr/>
        </p:nvPicPr>
        <p:blipFill>
          <a:blip r:embed="rId3"/>
          <a:stretch>
            <a:fillRect/>
          </a:stretch>
        </p:blipFill>
        <p:spPr>
          <a:xfrm>
            <a:off x="825587" y="909395"/>
            <a:ext cx="3370741" cy="3318238"/>
          </a:xfrm>
          <a:prstGeom prst="rect">
            <a:avLst/>
          </a:prstGeom>
          <a:ln>
            <a:solidFill>
              <a:schemeClr val="accent2">
                <a:lumMod val="75000"/>
              </a:schemeClr>
            </a:solidFill>
            <a:prstDash val="lgDashDotDot"/>
          </a:ln>
        </p:spPr>
      </p:pic>
      <p:sp>
        <p:nvSpPr>
          <p:cNvPr id="3" name="矩形 2">
            <a:extLst>
              <a:ext uri="{FF2B5EF4-FFF2-40B4-BE49-F238E27FC236}">
                <a16:creationId xmlns:a16="http://schemas.microsoft.com/office/drawing/2014/main" id="{8CE68723-6DD3-4026-8CFA-68D774562790}"/>
              </a:ext>
            </a:extLst>
          </p:cNvPr>
          <p:cNvSpPr/>
          <p:nvPr/>
        </p:nvSpPr>
        <p:spPr>
          <a:xfrm>
            <a:off x="5098992" y="3908612"/>
            <a:ext cx="2939228" cy="27502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7B5E5729-B6D7-45AE-8890-CF4C5066A2C0}"/>
              </a:ext>
            </a:extLst>
          </p:cNvPr>
          <p:cNvSpPr/>
          <p:nvPr/>
        </p:nvSpPr>
        <p:spPr>
          <a:xfrm>
            <a:off x="243068" y="300943"/>
            <a:ext cx="1702273" cy="1383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Google Shape;3457;p38">
            <a:extLst>
              <a:ext uri="{FF2B5EF4-FFF2-40B4-BE49-F238E27FC236}">
                <a16:creationId xmlns:a16="http://schemas.microsoft.com/office/drawing/2014/main" id="{16AEED5D-4C0D-4CAF-BD81-DAA83A433C9C}"/>
              </a:ext>
            </a:extLst>
          </p:cNvPr>
          <p:cNvSpPr txBox="1">
            <a:spLocks noGrp="1"/>
          </p:cNvSpPr>
          <p:nvPr>
            <p:ph type="title"/>
          </p:nvPr>
        </p:nvSpPr>
        <p:spPr>
          <a:xfrm>
            <a:off x="0" y="0"/>
            <a:ext cx="3607040" cy="534215"/>
          </a:xfrm>
          <a:prstGeom prst="rect">
            <a:avLst/>
          </a:prstGeom>
          <a:noFill/>
          <a:ln>
            <a:noFill/>
          </a:ln>
        </p:spPr>
        <p:txBody>
          <a:bodyPr spcFirstLastPara="1" wrap="square" lIns="91425" tIns="91425" rIns="91425" bIns="91425" anchor="ctr" anchorCtr="0">
            <a:noAutofit/>
          </a:bodyPr>
          <a:lstStyle/>
          <a:p>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04.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人工蒐集資料分析</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A44A268E-787D-4D3A-A419-E8F946418FA7}"/>
              </a:ext>
            </a:extLst>
          </p:cNvPr>
          <p:cNvSpPr/>
          <p:nvPr/>
        </p:nvSpPr>
        <p:spPr>
          <a:xfrm>
            <a:off x="4572000" y="3591222"/>
            <a:ext cx="3467616" cy="584775"/>
          </a:xfrm>
          <a:prstGeom prst="rect">
            <a:avLst/>
          </a:prstGeom>
        </p:spPr>
        <p:txBody>
          <a:bodyPr wrap="none">
            <a:spAutoFit/>
          </a:bodyPr>
          <a:lstStyle/>
          <a:p>
            <a:pPr lvl="0">
              <a:spcBef>
                <a:spcPts val="1600"/>
              </a:spcBef>
              <a:spcAft>
                <a:spcPts val="1600"/>
              </a:spcAft>
            </a:pPr>
            <a:r>
              <a:rPr lang="zh-TW" altLang="en-US" sz="3200" b="1" dirty="0">
                <a:solidFill>
                  <a:schemeClr val="tx1">
                    <a:lumMod val="75000"/>
                    <a:lumOff val="25000"/>
                  </a:schemeClr>
                </a:solidFill>
                <a:latin typeface="微軟正黑體" panose="020B0604030504040204" pitchFamily="34" charset="-120"/>
                <a:ea typeface="微軟正黑體" panose="020B0604030504040204" pitchFamily="34" charset="-120"/>
              </a:rPr>
              <a:t>→樣本為隨機選擇</a:t>
            </a:r>
          </a:p>
        </p:txBody>
      </p:sp>
      <p:sp>
        <p:nvSpPr>
          <p:cNvPr id="8" name="矩形 7">
            <a:extLst>
              <a:ext uri="{FF2B5EF4-FFF2-40B4-BE49-F238E27FC236}">
                <a16:creationId xmlns:a16="http://schemas.microsoft.com/office/drawing/2014/main" id="{EFBE88A5-874F-48F1-94C3-A5801B58CB64}"/>
              </a:ext>
            </a:extLst>
          </p:cNvPr>
          <p:cNvSpPr/>
          <p:nvPr/>
        </p:nvSpPr>
        <p:spPr>
          <a:xfrm>
            <a:off x="4572000" y="3074654"/>
            <a:ext cx="1800493" cy="369332"/>
          </a:xfrm>
          <a:prstGeom prst="rect">
            <a:avLst/>
          </a:prstGeom>
        </p:spPr>
        <p:txBody>
          <a:bodyPr wrap="none">
            <a:spAutoFit/>
          </a:bodyPr>
          <a:lstStyle/>
          <a:p>
            <a:pPr lvl="0">
              <a:spcBef>
                <a:spcPts val="1600"/>
              </a:spcBef>
              <a:spcAft>
                <a:spcPts val="1600"/>
              </a:spcAft>
            </a:pPr>
            <a:r>
              <a:rPr lang="zh-TW" altLang="en-US" sz="1800" b="1" dirty="0">
                <a:solidFill>
                  <a:schemeClr val="tx1">
                    <a:lumMod val="75000"/>
                    <a:lumOff val="25000"/>
                  </a:schemeClr>
                </a:solidFill>
                <a:latin typeface="微軟正黑體" panose="020B0604030504040204" pitchFamily="34" charset="-120"/>
                <a:ea typeface="微軟正黑體" panose="020B0604030504040204" pitchFamily="34" charset="-120"/>
              </a:rPr>
              <a:t>不拒絕虛無假設</a:t>
            </a:r>
          </a:p>
        </p:txBody>
      </p:sp>
      <p:sp>
        <p:nvSpPr>
          <p:cNvPr id="10" name="矩形 9">
            <a:extLst>
              <a:ext uri="{FF2B5EF4-FFF2-40B4-BE49-F238E27FC236}">
                <a16:creationId xmlns:a16="http://schemas.microsoft.com/office/drawing/2014/main" id="{9A0CA9CD-AEFD-4F2D-A0C6-E5E3F8CEA900}"/>
              </a:ext>
            </a:extLst>
          </p:cNvPr>
          <p:cNvSpPr/>
          <p:nvPr/>
        </p:nvSpPr>
        <p:spPr>
          <a:xfrm>
            <a:off x="4573366" y="2766877"/>
            <a:ext cx="912429" cy="307777"/>
          </a:xfrm>
          <a:prstGeom prst="rect">
            <a:avLst/>
          </a:prstGeom>
        </p:spPr>
        <p:txBody>
          <a:bodyPr wrap="none">
            <a:spAutoFit/>
          </a:bodyPr>
          <a:lstStyle/>
          <a:p>
            <a:pPr lvl="0">
              <a:spcBef>
                <a:spcPts val="1600"/>
              </a:spcBef>
              <a:spcAft>
                <a:spcPts val="1600"/>
              </a:spcAft>
            </a:pPr>
            <a:r>
              <a:rPr lang="en-US" altLang="ja-JP" dirty="0">
                <a:solidFill>
                  <a:schemeClr val="tx1">
                    <a:lumMod val="75000"/>
                    <a:lumOff val="25000"/>
                  </a:schemeClr>
                </a:solidFill>
                <a:latin typeface="微軟正黑體" panose="020B0604030504040204" pitchFamily="34" charset="-120"/>
                <a:ea typeface="微軟正黑體" panose="020B0604030504040204" pitchFamily="34" charset="-120"/>
              </a:rPr>
              <a:t>Run</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 Test</a:t>
            </a:r>
            <a:endPar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2" name="矩形 1">
            <a:extLst>
              <a:ext uri="{FF2B5EF4-FFF2-40B4-BE49-F238E27FC236}">
                <a16:creationId xmlns:a16="http://schemas.microsoft.com/office/drawing/2014/main" id="{582F58C9-731F-442E-8A30-CFCBC75AA306}"/>
              </a:ext>
            </a:extLst>
          </p:cNvPr>
          <p:cNvSpPr/>
          <p:nvPr/>
        </p:nvSpPr>
        <p:spPr>
          <a:xfrm>
            <a:off x="918047" y="4046123"/>
            <a:ext cx="2688993" cy="181509"/>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形 11">
            <a:extLst>
              <a:ext uri="{FF2B5EF4-FFF2-40B4-BE49-F238E27FC236}">
                <a16:creationId xmlns:a16="http://schemas.microsoft.com/office/drawing/2014/main" id="{97330AB2-762C-4E9A-858C-F05AA9349D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46213" y="3621247"/>
            <a:ext cx="609600" cy="609600"/>
          </a:xfrm>
          <a:prstGeom prst="rect">
            <a:avLst/>
          </a:prstGeom>
        </p:spPr>
      </p:pic>
    </p:spTree>
    <p:extLst>
      <p:ext uri="{BB962C8B-B14F-4D97-AF65-F5344CB8AC3E}">
        <p14:creationId xmlns:p14="http://schemas.microsoft.com/office/powerpoint/2010/main" val="1580821052"/>
      </p:ext>
    </p:extLst>
  </p:cSld>
  <p:clrMapOvr>
    <a:masterClrMapping/>
  </p:clrMapOvr>
  <p:transition>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64"/>
        <p:cNvGrpSpPr/>
        <p:nvPr/>
      </p:nvGrpSpPr>
      <p:grpSpPr>
        <a:xfrm>
          <a:off x="0" y="0"/>
          <a:ext cx="0" cy="0"/>
          <a:chOff x="0" y="0"/>
          <a:chExt cx="0" cy="0"/>
        </a:xfrm>
      </p:grpSpPr>
      <p:sp>
        <p:nvSpPr>
          <p:cNvPr id="6" name="矩形 5">
            <a:extLst>
              <a:ext uri="{FF2B5EF4-FFF2-40B4-BE49-F238E27FC236}">
                <a16:creationId xmlns:a16="http://schemas.microsoft.com/office/drawing/2014/main" id="{B5AB2026-6969-4382-A70A-EA4E48B54218}"/>
              </a:ext>
            </a:extLst>
          </p:cNvPr>
          <p:cNvSpPr/>
          <p:nvPr/>
        </p:nvSpPr>
        <p:spPr>
          <a:xfrm>
            <a:off x="243068" y="300943"/>
            <a:ext cx="1702273" cy="1383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Google Shape;3457;p38">
            <a:extLst>
              <a:ext uri="{FF2B5EF4-FFF2-40B4-BE49-F238E27FC236}">
                <a16:creationId xmlns:a16="http://schemas.microsoft.com/office/drawing/2014/main" id="{7DE51D5C-964A-4010-94DB-48693411E9C2}"/>
              </a:ext>
            </a:extLst>
          </p:cNvPr>
          <p:cNvSpPr txBox="1">
            <a:spLocks noGrp="1"/>
          </p:cNvSpPr>
          <p:nvPr>
            <p:ph type="title"/>
          </p:nvPr>
        </p:nvSpPr>
        <p:spPr>
          <a:xfrm>
            <a:off x="0" y="0"/>
            <a:ext cx="3607040" cy="534215"/>
          </a:xfrm>
          <a:prstGeom prst="rect">
            <a:avLst/>
          </a:prstGeom>
          <a:noFill/>
          <a:ln>
            <a:noFill/>
          </a:ln>
        </p:spPr>
        <p:txBody>
          <a:bodyPr spcFirstLastPara="1" wrap="square" lIns="91425" tIns="91425" rIns="91425" bIns="91425" anchor="ctr" anchorCtr="0">
            <a:noAutofit/>
          </a:bodyPr>
          <a:lstStyle/>
          <a:p>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04.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人工蒐集資料分析</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BDED2548-0B9C-4B3C-A9FA-F7051DE0357B}"/>
              </a:ext>
            </a:extLst>
          </p:cNvPr>
          <p:cNvPicPr/>
          <p:nvPr/>
        </p:nvPicPr>
        <p:blipFill>
          <a:blip r:embed="rId3">
            <a:extLst>
              <a:ext uri="{28A0092B-C50C-407E-A947-70E740481C1C}">
                <a14:useLocalDpi xmlns:a14="http://schemas.microsoft.com/office/drawing/2010/main" val="0"/>
              </a:ext>
            </a:extLst>
          </a:blip>
          <a:stretch>
            <a:fillRect/>
          </a:stretch>
        </p:blipFill>
        <p:spPr>
          <a:xfrm>
            <a:off x="409677" y="534215"/>
            <a:ext cx="5955264" cy="4451409"/>
          </a:xfrm>
          <a:prstGeom prst="rect">
            <a:avLst/>
          </a:prstGeom>
        </p:spPr>
      </p:pic>
      <p:sp>
        <p:nvSpPr>
          <p:cNvPr id="5" name="矩形: 圓角 4">
            <a:extLst>
              <a:ext uri="{FF2B5EF4-FFF2-40B4-BE49-F238E27FC236}">
                <a16:creationId xmlns:a16="http://schemas.microsoft.com/office/drawing/2014/main" id="{A419289F-5DC4-402A-A762-9844467664A3}"/>
              </a:ext>
            </a:extLst>
          </p:cNvPr>
          <p:cNvSpPr/>
          <p:nvPr/>
        </p:nvSpPr>
        <p:spPr>
          <a:xfrm>
            <a:off x="5744847" y="907019"/>
            <a:ext cx="470535" cy="137160"/>
          </a:xfrm>
          <a:prstGeom prst="round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94404849-7D4A-424E-A3CB-304768699BE1}"/>
              </a:ext>
            </a:extLst>
          </p:cNvPr>
          <p:cNvSpPr/>
          <p:nvPr/>
        </p:nvSpPr>
        <p:spPr>
          <a:xfrm>
            <a:off x="5744847" y="1080374"/>
            <a:ext cx="470535" cy="137160"/>
          </a:xfrm>
          <a:prstGeom prst="round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53BBE71B-3F83-40E1-A908-EB31AFF1E2B6}"/>
              </a:ext>
            </a:extLst>
          </p:cNvPr>
          <p:cNvSpPr txBox="1"/>
          <p:nvPr/>
        </p:nvSpPr>
        <p:spPr>
          <a:xfrm>
            <a:off x="2798261" y="2468782"/>
            <a:ext cx="65" cy="215444"/>
          </a:xfrm>
          <a:prstGeom prst="rect">
            <a:avLst/>
          </a:prstGeom>
          <a:noFill/>
        </p:spPr>
        <p:txBody>
          <a:bodyPr wrap="none" lIns="0" tIns="0" rIns="0" bIns="0" rtlCol="0">
            <a:spAutoFit/>
          </a:bodyPr>
          <a:lstStyle/>
          <a:p>
            <a:endParaRPr lang="zh-TW" altLang="en-US" dirty="0"/>
          </a:p>
        </p:txBody>
      </p:sp>
      <p:sp>
        <p:nvSpPr>
          <p:cNvPr id="18" name="矩形 17">
            <a:extLst>
              <a:ext uri="{FF2B5EF4-FFF2-40B4-BE49-F238E27FC236}">
                <a16:creationId xmlns:a16="http://schemas.microsoft.com/office/drawing/2014/main" id="{E5330A01-AB97-4029-876F-BB8A3B5B104C}"/>
              </a:ext>
            </a:extLst>
          </p:cNvPr>
          <p:cNvSpPr/>
          <p:nvPr/>
        </p:nvSpPr>
        <p:spPr>
          <a:xfrm>
            <a:off x="6675317" y="1895784"/>
            <a:ext cx="2078208" cy="27502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B277DFF-CBC6-442C-A07B-79F6DEE6F4BB}"/>
              </a:ext>
            </a:extLst>
          </p:cNvPr>
          <p:cNvSpPr/>
          <p:nvPr/>
        </p:nvSpPr>
        <p:spPr>
          <a:xfrm>
            <a:off x="6148325" y="1578394"/>
            <a:ext cx="2605200" cy="584775"/>
          </a:xfrm>
          <a:prstGeom prst="rect">
            <a:avLst/>
          </a:prstGeom>
        </p:spPr>
        <p:txBody>
          <a:bodyPr wrap="none">
            <a:spAutoFit/>
          </a:bodyPr>
          <a:lstStyle/>
          <a:p>
            <a:pPr lvl="0">
              <a:spcBef>
                <a:spcPts val="1600"/>
              </a:spcBef>
              <a:spcAft>
                <a:spcPts val="1600"/>
              </a:spcAft>
            </a:pPr>
            <a:r>
              <a:rPr lang="zh-TW" altLang="en-US" sz="3200" b="1" dirty="0">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3200" b="1" dirty="0">
                <a:solidFill>
                  <a:schemeClr val="tx1">
                    <a:lumMod val="75000"/>
                    <a:lumOff val="25000"/>
                  </a:schemeClr>
                </a:solidFill>
                <a:latin typeface="微軟正黑體" panose="020B0604030504040204" pitchFamily="34" charset="-120"/>
                <a:ea typeface="微軟正黑體" panose="020B0604030504040204" pitchFamily="34" charset="-120"/>
              </a:rPr>
              <a:t>No overfit</a:t>
            </a:r>
            <a:endParaRPr lang="zh-TW" altLang="en-US" sz="32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pic>
        <p:nvPicPr>
          <p:cNvPr id="20" name="圖形 19">
            <a:extLst>
              <a:ext uri="{FF2B5EF4-FFF2-40B4-BE49-F238E27FC236}">
                <a16:creationId xmlns:a16="http://schemas.microsoft.com/office/drawing/2014/main" id="{9A473148-F957-4F34-9A98-57E8F18F6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5317" y="2349994"/>
            <a:ext cx="609600" cy="609600"/>
          </a:xfrm>
          <a:prstGeom prst="rect">
            <a:avLst/>
          </a:prstGeom>
        </p:spPr>
      </p:pic>
    </p:spTree>
    <p:extLst>
      <p:ext uri="{BB962C8B-B14F-4D97-AF65-F5344CB8AC3E}">
        <p14:creationId xmlns:p14="http://schemas.microsoft.com/office/powerpoint/2010/main" val="1242505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64"/>
        <p:cNvGrpSpPr/>
        <p:nvPr/>
      </p:nvGrpSpPr>
      <p:grpSpPr>
        <a:xfrm>
          <a:off x="0" y="0"/>
          <a:ext cx="0" cy="0"/>
          <a:chOff x="0" y="0"/>
          <a:chExt cx="0" cy="0"/>
        </a:xfrm>
      </p:grpSpPr>
      <p:sp>
        <p:nvSpPr>
          <p:cNvPr id="6" name="矩形 5">
            <a:extLst>
              <a:ext uri="{FF2B5EF4-FFF2-40B4-BE49-F238E27FC236}">
                <a16:creationId xmlns:a16="http://schemas.microsoft.com/office/drawing/2014/main" id="{B5AB2026-6969-4382-A70A-EA4E48B54218}"/>
              </a:ext>
            </a:extLst>
          </p:cNvPr>
          <p:cNvSpPr/>
          <p:nvPr/>
        </p:nvSpPr>
        <p:spPr>
          <a:xfrm>
            <a:off x="243068" y="300943"/>
            <a:ext cx="1702273" cy="1383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Google Shape;3457;p38">
            <a:extLst>
              <a:ext uri="{FF2B5EF4-FFF2-40B4-BE49-F238E27FC236}">
                <a16:creationId xmlns:a16="http://schemas.microsoft.com/office/drawing/2014/main" id="{7DE51D5C-964A-4010-94DB-48693411E9C2}"/>
              </a:ext>
            </a:extLst>
          </p:cNvPr>
          <p:cNvSpPr txBox="1">
            <a:spLocks noGrp="1"/>
          </p:cNvSpPr>
          <p:nvPr>
            <p:ph type="title"/>
          </p:nvPr>
        </p:nvSpPr>
        <p:spPr>
          <a:xfrm>
            <a:off x="0" y="0"/>
            <a:ext cx="3607040" cy="534215"/>
          </a:xfrm>
          <a:prstGeom prst="rect">
            <a:avLst/>
          </a:prstGeom>
          <a:noFill/>
          <a:ln>
            <a:noFill/>
          </a:ln>
        </p:spPr>
        <p:txBody>
          <a:bodyPr spcFirstLastPara="1" wrap="square" lIns="91425" tIns="91425" rIns="91425" bIns="91425" anchor="ctr" anchorCtr="0">
            <a:noAutofit/>
          </a:bodyPr>
          <a:lstStyle/>
          <a:p>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04.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人工蒐集資料分析</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BDED2548-0B9C-4B3C-A9FA-F7051DE0357B}"/>
              </a:ext>
            </a:extLst>
          </p:cNvPr>
          <p:cNvPicPr/>
          <p:nvPr/>
        </p:nvPicPr>
        <p:blipFill>
          <a:blip r:embed="rId3">
            <a:extLst>
              <a:ext uri="{28A0092B-C50C-407E-A947-70E740481C1C}">
                <a14:useLocalDpi xmlns:a14="http://schemas.microsoft.com/office/drawing/2010/main" val="0"/>
              </a:ext>
            </a:extLst>
          </a:blip>
          <a:stretch>
            <a:fillRect/>
          </a:stretch>
        </p:blipFill>
        <p:spPr>
          <a:xfrm>
            <a:off x="409677" y="534215"/>
            <a:ext cx="5955264" cy="4451409"/>
          </a:xfrm>
          <a:prstGeom prst="rect">
            <a:avLst/>
          </a:prstGeom>
        </p:spPr>
      </p:pic>
      <p:sp>
        <p:nvSpPr>
          <p:cNvPr id="5" name="矩形: 圓角 4">
            <a:extLst>
              <a:ext uri="{FF2B5EF4-FFF2-40B4-BE49-F238E27FC236}">
                <a16:creationId xmlns:a16="http://schemas.microsoft.com/office/drawing/2014/main" id="{A419289F-5DC4-402A-A762-9844467664A3}"/>
              </a:ext>
            </a:extLst>
          </p:cNvPr>
          <p:cNvSpPr/>
          <p:nvPr/>
        </p:nvSpPr>
        <p:spPr>
          <a:xfrm>
            <a:off x="4028823" y="2869930"/>
            <a:ext cx="619377" cy="1043701"/>
          </a:xfrm>
          <a:prstGeom prst="round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53BBE71B-3F83-40E1-A908-EB31AFF1E2B6}"/>
              </a:ext>
            </a:extLst>
          </p:cNvPr>
          <p:cNvSpPr txBox="1"/>
          <p:nvPr/>
        </p:nvSpPr>
        <p:spPr>
          <a:xfrm>
            <a:off x="2798261" y="2468782"/>
            <a:ext cx="65" cy="215444"/>
          </a:xfrm>
          <a:prstGeom prst="rect">
            <a:avLst/>
          </a:prstGeom>
          <a:noFill/>
        </p:spPr>
        <p:txBody>
          <a:bodyPr wrap="none" lIns="0" tIns="0" rIns="0" bIns="0" rtlCol="0">
            <a:spAutoFit/>
          </a:bodyPr>
          <a:lstStyle/>
          <a:p>
            <a:endParaRPr lang="zh-TW" altLang="en-US" dirty="0"/>
          </a:p>
        </p:txBody>
      </p:sp>
    </p:spTree>
    <p:extLst>
      <p:ext uri="{BB962C8B-B14F-4D97-AF65-F5344CB8AC3E}">
        <p14:creationId xmlns:p14="http://schemas.microsoft.com/office/powerpoint/2010/main" val="4054388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64"/>
        <p:cNvGrpSpPr/>
        <p:nvPr/>
      </p:nvGrpSpPr>
      <p:grpSpPr>
        <a:xfrm>
          <a:off x="0" y="0"/>
          <a:ext cx="0" cy="0"/>
          <a:chOff x="0" y="0"/>
          <a:chExt cx="0" cy="0"/>
        </a:xfrm>
      </p:grpSpPr>
      <p:sp>
        <p:nvSpPr>
          <p:cNvPr id="6" name="矩形 5">
            <a:extLst>
              <a:ext uri="{FF2B5EF4-FFF2-40B4-BE49-F238E27FC236}">
                <a16:creationId xmlns:a16="http://schemas.microsoft.com/office/drawing/2014/main" id="{B5AB2026-6969-4382-A70A-EA4E48B54218}"/>
              </a:ext>
            </a:extLst>
          </p:cNvPr>
          <p:cNvSpPr/>
          <p:nvPr/>
        </p:nvSpPr>
        <p:spPr>
          <a:xfrm>
            <a:off x="243068" y="300943"/>
            <a:ext cx="1702273" cy="1383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Google Shape;3457;p38">
            <a:extLst>
              <a:ext uri="{FF2B5EF4-FFF2-40B4-BE49-F238E27FC236}">
                <a16:creationId xmlns:a16="http://schemas.microsoft.com/office/drawing/2014/main" id="{7DE51D5C-964A-4010-94DB-48693411E9C2}"/>
              </a:ext>
            </a:extLst>
          </p:cNvPr>
          <p:cNvSpPr txBox="1">
            <a:spLocks noGrp="1"/>
          </p:cNvSpPr>
          <p:nvPr>
            <p:ph type="title"/>
          </p:nvPr>
        </p:nvSpPr>
        <p:spPr>
          <a:xfrm>
            <a:off x="0" y="0"/>
            <a:ext cx="3607040" cy="534215"/>
          </a:xfrm>
          <a:prstGeom prst="rect">
            <a:avLst/>
          </a:prstGeom>
          <a:noFill/>
          <a:ln>
            <a:noFill/>
          </a:ln>
        </p:spPr>
        <p:txBody>
          <a:bodyPr spcFirstLastPara="1" wrap="square" lIns="91425" tIns="91425" rIns="91425" bIns="91425" anchor="ctr" anchorCtr="0">
            <a:noAutofit/>
          </a:bodyPr>
          <a:lstStyle/>
          <a:p>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04.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人工蒐集資料分析</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7795F113-5461-46BE-95E5-708E4AB3F8F9}"/>
                  </a:ext>
                </a:extLst>
              </p:cNvPr>
              <p:cNvSpPr/>
              <p:nvPr/>
            </p:nvSpPr>
            <p:spPr>
              <a:xfrm>
                <a:off x="0" y="2678714"/>
                <a:ext cx="9144000" cy="41165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TW" altLang="zh-TW" sz="2000" b="1" i="1" smtClean="0">
                              <a:solidFill>
                                <a:schemeClr val="accent2">
                                  <a:lumMod val="75000"/>
                                </a:schemeClr>
                              </a:solidFill>
                              <a:latin typeface="Cambria Math" panose="02040503050406030204" pitchFamily="18" charset="0"/>
                            </a:rPr>
                          </m:ctrlPr>
                        </m:accPr>
                        <m:e>
                          <m:r>
                            <a:rPr lang="en-US" altLang="zh-TW" sz="2000" b="1" i="1">
                              <a:solidFill>
                                <a:schemeClr val="accent2">
                                  <a:lumMod val="75000"/>
                                </a:schemeClr>
                              </a:solidFill>
                              <a:latin typeface="Cambria Math" panose="02040503050406030204" pitchFamily="18" charset="0"/>
                            </a:rPr>
                            <m:t>𝒚</m:t>
                          </m:r>
                        </m:e>
                      </m:acc>
                      <m:r>
                        <a:rPr lang="en-US" altLang="zh-TW" sz="2000" b="1" i="1">
                          <a:solidFill>
                            <a:schemeClr val="accent2">
                              <a:lumMod val="75000"/>
                            </a:schemeClr>
                          </a:solidFill>
                          <a:latin typeface="Cambria Math" panose="02040503050406030204" pitchFamily="18" charset="0"/>
                        </a:rPr>
                        <m:t>=</m:t>
                      </m:r>
                      <m:r>
                        <a:rPr lang="en-US" altLang="zh-TW" sz="2000" b="1" i="1">
                          <a:solidFill>
                            <a:schemeClr val="accent2">
                              <a:lumMod val="75000"/>
                            </a:schemeClr>
                          </a:solidFill>
                          <a:latin typeface="Cambria Math" panose="02040503050406030204" pitchFamily="18" charset="0"/>
                        </a:rPr>
                        <m:t>𝟐</m:t>
                      </m:r>
                      <m:r>
                        <a:rPr lang="en-US" altLang="zh-TW" sz="2000" b="1" i="1">
                          <a:solidFill>
                            <a:schemeClr val="accent2">
                              <a:lumMod val="75000"/>
                            </a:schemeClr>
                          </a:solidFill>
                          <a:latin typeface="Cambria Math" panose="02040503050406030204" pitchFamily="18" charset="0"/>
                        </a:rPr>
                        <m:t>.</m:t>
                      </m:r>
                      <m:r>
                        <a:rPr lang="en-US" altLang="zh-TW" sz="2000" b="1" i="1">
                          <a:solidFill>
                            <a:schemeClr val="accent2">
                              <a:lumMod val="75000"/>
                            </a:schemeClr>
                          </a:solidFill>
                          <a:latin typeface="Cambria Math" panose="02040503050406030204" pitchFamily="18" charset="0"/>
                        </a:rPr>
                        <m:t>𝟐𝟕𝟖𝟒</m:t>
                      </m:r>
                      <m:r>
                        <a:rPr lang="en-US" altLang="zh-TW" sz="2000" b="1" i="1">
                          <a:solidFill>
                            <a:schemeClr val="accent2">
                              <a:lumMod val="75000"/>
                            </a:schemeClr>
                          </a:solidFill>
                          <a:latin typeface="Cambria Math" panose="02040503050406030204" pitchFamily="18" charset="0"/>
                        </a:rPr>
                        <m:t>+</m:t>
                      </m:r>
                      <m:sSup>
                        <m:sSupPr>
                          <m:ctrlPr>
                            <a:rPr lang="zh-TW" altLang="zh-TW" sz="2000" b="1" i="1">
                              <a:solidFill>
                                <a:schemeClr val="accent2">
                                  <a:lumMod val="75000"/>
                                </a:schemeClr>
                              </a:solidFill>
                              <a:latin typeface="Cambria Math" panose="02040503050406030204" pitchFamily="18" charset="0"/>
                            </a:rPr>
                          </m:ctrlPr>
                        </m:sSupPr>
                        <m:e>
                          <m:r>
                            <a:rPr lang="en-US" altLang="zh-TW" sz="2000" b="1" i="1">
                              <a:solidFill>
                                <a:schemeClr val="accent2">
                                  <a:lumMod val="75000"/>
                                </a:schemeClr>
                              </a:solidFill>
                              <a:latin typeface="Cambria Math" panose="02040503050406030204" pitchFamily="18" charset="0"/>
                            </a:rPr>
                            <m:t>𝟐</m:t>
                          </m:r>
                          <m:r>
                            <a:rPr lang="en-US" altLang="zh-TW" sz="2000" b="1" i="1">
                              <a:solidFill>
                                <a:schemeClr val="accent2">
                                  <a:lumMod val="75000"/>
                                </a:schemeClr>
                              </a:solidFill>
                              <a:latin typeface="Cambria Math" panose="02040503050406030204" pitchFamily="18" charset="0"/>
                            </a:rPr>
                            <m:t>.</m:t>
                          </m:r>
                          <m:r>
                            <a:rPr lang="en-US" altLang="zh-TW" sz="2000" b="1" i="1">
                              <a:solidFill>
                                <a:schemeClr val="accent2">
                                  <a:lumMod val="75000"/>
                                </a:schemeClr>
                              </a:solidFill>
                              <a:latin typeface="Cambria Math" panose="02040503050406030204" pitchFamily="18" charset="0"/>
                            </a:rPr>
                            <m:t>𝟕𝟐𝟔</m:t>
                          </m:r>
                          <m:r>
                            <a:rPr lang="en-US" altLang="zh-TW" sz="2000" b="1" i="1">
                              <a:solidFill>
                                <a:schemeClr val="accent2">
                                  <a:lumMod val="75000"/>
                                </a:schemeClr>
                              </a:solidFill>
                              <a:latin typeface="Cambria Math" panose="02040503050406030204" pitchFamily="18" charset="0"/>
                            </a:rPr>
                            <m:t>𝒆</m:t>
                          </m:r>
                        </m:e>
                        <m:sup>
                          <m:r>
                            <a:rPr lang="en-US" altLang="zh-TW" sz="2000" b="1" i="1">
                              <a:solidFill>
                                <a:schemeClr val="accent2">
                                  <a:lumMod val="75000"/>
                                </a:schemeClr>
                              </a:solidFill>
                              <a:latin typeface="Cambria Math" panose="02040503050406030204" pitchFamily="18" charset="0"/>
                            </a:rPr>
                            <m:t>−</m:t>
                          </m:r>
                          <m:r>
                            <a:rPr lang="en-US" altLang="zh-TW" sz="2000" b="1" i="1">
                              <a:solidFill>
                                <a:schemeClr val="accent2">
                                  <a:lumMod val="75000"/>
                                </a:schemeClr>
                              </a:solidFill>
                              <a:latin typeface="Cambria Math" panose="02040503050406030204" pitchFamily="18" charset="0"/>
                            </a:rPr>
                            <m:t>𝟎𝟓</m:t>
                          </m:r>
                        </m:sup>
                      </m:sSup>
                      <m:sSub>
                        <m:sSubPr>
                          <m:ctrlPr>
                            <a:rPr lang="zh-TW" altLang="zh-TW" sz="2000" b="1" i="1">
                              <a:solidFill>
                                <a:schemeClr val="accent2">
                                  <a:lumMod val="75000"/>
                                </a:schemeClr>
                              </a:solidFill>
                              <a:latin typeface="Cambria Math" panose="02040503050406030204" pitchFamily="18" charset="0"/>
                            </a:rPr>
                          </m:ctrlPr>
                        </m:sSubPr>
                        <m:e>
                          <m:r>
                            <a:rPr lang="en-US" altLang="zh-TW" sz="2000" b="1" i="1">
                              <a:solidFill>
                                <a:schemeClr val="accent2">
                                  <a:lumMod val="75000"/>
                                </a:schemeClr>
                              </a:solidFill>
                              <a:latin typeface="Cambria Math" panose="02040503050406030204" pitchFamily="18" charset="0"/>
                            </a:rPr>
                            <m:t>𝒙</m:t>
                          </m:r>
                        </m:e>
                        <m:sub>
                          <m:r>
                            <a:rPr lang="en-US" altLang="zh-TW" sz="2000" b="1" i="1">
                              <a:solidFill>
                                <a:schemeClr val="accent2">
                                  <a:lumMod val="75000"/>
                                </a:schemeClr>
                              </a:solidFill>
                              <a:latin typeface="Cambria Math" panose="02040503050406030204" pitchFamily="18" charset="0"/>
                            </a:rPr>
                            <m:t>𝟏</m:t>
                          </m:r>
                        </m:sub>
                      </m:sSub>
                      <m:r>
                        <a:rPr lang="en-US" altLang="zh-TW" sz="2000" b="1" i="1">
                          <a:solidFill>
                            <a:schemeClr val="accent2">
                              <a:lumMod val="75000"/>
                            </a:schemeClr>
                          </a:solidFill>
                          <a:latin typeface="Cambria Math" panose="02040503050406030204" pitchFamily="18" charset="0"/>
                        </a:rPr>
                        <m:t>+</m:t>
                      </m:r>
                      <m:r>
                        <a:rPr lang="en-US" altLang="zh-TW" sz="2000" b="1" i="1">
                          <a:solidFill>
                            <a:schemeClr val="accent2">
                              <a:lumMod val="75000"/>
                            </a:schemeClr>
                          </a:solidFill>
                          <a:latin typeface="Cambria Math" panose="02040503050406030204" pitchFamily="18" charset="0"/>
                        </a:rPr>
                        <m:t>𝟎</m:t>
                      </m:r>
                      <m:r>
                        <a:rPr lang="en-US" altLang="zh-TW" sz="2000" b="1" i="1">
                          <a:solidFill>
                            <a:schemeClr val="accent2">
                              <a:lumMod val="75000"/>
                            </a:schemeClr>
                          </a:solidFill>
                          <a:latin typeface="Cambria Math" panose="02040503050406030204" pitchFamily="18" charset="0"/>
                        </a:rPr>
                        <m:t>.</m:t>
                      </m:r>
                      <m:r>
                        <a:rPr lang="en-US" altLang="zh-TW" sz="2000" b="1" i="1">
                          <a:solidFill>
                            <a:schemeClr val="accent2">
                              <a:lumMod val="75000"/>
                            </a:schemeClr>
                          </a:solidFill>
                          <a:latin typeface="Cambria Math" panose="02040503050406030204" pitchFamily="18" charset="0"/>
                        </a:rPr>
                        <m:t>𝟎𝟏𝟎𝟐</m:t>
                      </m:r>
                      <m:sSub>
                        <m:sSubPr>
                          <m:ctrlPr>
                            <a:rPr lang="zh-TW" altLang="zh-TW" sz="2000" b="1" i="1">
                              <a:solidFill>
                                <a:schemeClr val="accent2">
                                  <a:lumMod val="75000"/>
                                </a:schemeClr>
                              </a:solidFill>
                              <a:latin typeface="Cambria Math" panose="02040503050406030204" pitchFamily="18" charset="0"/>
                            </a:rPr>
                          </m:ctrlPr>
                        </m:sSubPr>
                        <m:e>
                          <m:r>
                            <a:rPr lang="en-US" altLang="zh-TW" sz="2000" b="1" i="1">
                              <a:solidFill>
                                <a:schemeClr val="accent2">
                                  <a:lumMod val="75000"/>
                                </a:schemeClr>
                              </a:solidFill>
                              <a:latin typeface="Cambria Math" panose="02040503050406030204" pitchFamily="18" charset="0"/>
                            </a:rPr>
                            <m:t>𝒙</m:t>
                          </m:r>
                        </m:e>
                        <m:sub>
                          <m:r>
                            <a:rPr lang="en-US" altLang="zh-TW" sz="2000" b="1" i="1">
                              <a:solidFill>
                                <a:schemeClr val="accent2">
                                  <a:lumMod val="75000"/>
                                </a:schemeClr>
                              </a:solidFill>
                              <a:latin typeface="Cambria Math" panose="02040503050406030204" pitchFamily="18" charset="0"/>
                            </a:rPr>
                            <m:t>𝟐</m:t>
                          </m:r>
                        </m:sub>
                      </m:sSub>
                      <m:r>
                        <a:rPr lang="en-US" altLang="zh-TW" sz="2000" b="1" i="1">
                          <a:solidFill>
                            <a:schemeClr val="accent2">
                              <a:lumMod val="75000"/>
                            </a:schemeClr>
                          </a:solidFill>
                          <a:latin typeface="Cambria Math" panose="02040503050406030204" pitchFamily="18" charset="0"/>
                        </a:rPr>
                        <m:t>+</m:t>
                      </m:r>
                      <m:r>
                        <a:rPr lang="en-US" altLang="zh-TW" sz="2000" b="1" i="1">
                          <a:solidFill>
                            <a:schemeClr val="accent2">
                              <a:lumMod val="75000"/>
                            </a:schemeClr>
                          </a:solidFill>
                          <a:latin typeface="Cambria Math" panose="02040503050406030204" pitchFamily="18" charset="0"/>
                        </a:rPr>
                        <m:t>𝟎</m:t>
                      </m:r>
                      <m:r>
                        <a:rPr lang="en-US" altLang="zh-TW" sz="2000" b="1" i="1">
                          <a:solidFill>
                            <a:schemeClr val="accent2">
                              <a:lumMod val="75000"/>
                            </a:schemeClr>
                          </a:solidFill>
                          <a:latin typeface="Cambria Math" panose="02040503050406030204" pitchFamily="18" charset="0"/>
                        </a:rPr>
                        <m:t>.</m:t>
                      </m:r>
                      <m:r>
                        <a:rPr lang="en-US" altLang="zh-TW" sz="2000" b="1" i="1">
                          <a:solidFill>
                            <a:schemeClr val="accent2">
                              <a:lumMod val="75000"/>
                            </a:schemeClr>
                          </a:solidFill>
                          <a:latin typeface="Cambria Math" panose="02040503050406030204" pitchFamily="18" charset="0"/>
                        </a:rPr>
                        <m:t>𝟑𝟓𝟐𝟖</m:t>
                      </m:r>
                      <m:sSub>
                        <m:sSubPr>
                          <m:ctrlPr>
                            <a:rPr lang="zh-TW" altLang="zh-TW" sz="2000" b="1" i="1">
                              <a:solidFill>
                                <a:schemeClr val="accent2">
                                  <a:lumMod val="75000"/>
                                </a:schemeClr>
                              </a:solidFill>
                              <a:latin typeface="Cambria Math" panose="02040503050406030204" pitchFamily="18" charset="0"/>
                            </a:rPr>
                          </m:ctrlPr>
                        </m:sSubPr>
                        <m:e>
                          <m:r>
                            <a:rPr lang="en-US" altLang="zh-TW" sz="2000" b="1" i="1">
                              <a:solidFill>
                                <a:schemeClr val="accent2">
                                  <a:lumMod val="75000"/>
                                </a:schemeClr>
                              </a:solidFill>
                              <a:latin typeface="Cambria Math" panose="02040503050406030204" pitchFamily="18" charset="0"/>
                            </a:rPr>
                            <m:t>𝒙</m:t>
                          </m:r>
                        </m:e>
                        <m:sub>
                          <m:r>
                            <a:rPr lang="en-US" altLang="zh-TW" sz="2000" b="1" i="1">
                              <a:solidFill>
                                <a:schemeClr val="accent2">
                                  <a:lumMod val="75000"/>
                                </a:schemeClr>
                              </a:solidFill>
                              <a:latin typeface="Cambria Math" panose="02040503050406030204" pitchFamily="18" charset="0"/>
                            </a:rPr>
                            <m:t>𝟑</m:t>
                          </m:r>
                        </m:sub>
                      </m:sSub>
                      <m:r>
                        <a:rPr lang="en-US" altLang="zh-TW" sz="2000" b="1" i="1">
                          <a:solidFill>
                            <a:schemeClr val="accent2">
                              <a:lumMod val="75000"/>
                            </a:schemeClr>
                          </a:solidFill>
                          <a:latin typeface="Cambria Math" panose="02040503050406030204" pitchFamily="18" charset="0"/>
                        </a:rPr>
                        <m:t>+</m:t>
                      </m:r>
                      <m:r>
                        <a:rPr lang="en-US" altLang="zh-TW" sz="2000" b="1" i="1">
                          <a:solidFill>
                            <a:schemeClr val="accent2">
                              <a:lumMod val="75000"/>
                            </a:schemeClr>
                          </a:solidFill>
                          <a:latin typeface="Cambria Math" panose="02040503050406030204" pitchFamily="18" charset="0"/>
                        </a:rPr>
                        <m:t>𝟎</m:t>
                      </m:r>
                      <m:r>
                        <a:rPr lang="en-US" altLang="zh-TW" sz="2000" b="1" i="1">
                          <a:solidFill>
                            <a:schemeClr val="accent2">
                              <a:lumMod val="75000"/>
                            </a:schemeClr>
                          </a:solidFill>
                          <a:latin typeface="Cambria Math" panose="02040503050406030204" pitchFamily="18" charset="0"/>
                        </a:rPr>
                        <m:t>.</m:t>
                      </m:r>
                      <m:r>
                        <a:rPr lang="en-US" altLang="zh-TW" sz="2000" b="1" i="1">
                          <a:solidFill>
                            <a:schemeClr val="accent2">
                              <a:lumMod val="75000"/>
                            </a:schemeClr>
                          </a:solidFill>
                          <a:latin typeface="Cambria Math" panose="02040503050406030204" pitchFamily="18" charset="0"/>
                        </a:rPr>
                        <m:t>𝟗𝟓𝟒𝟓</m:t>
                      </m:r>
                      <m:sSub>
                        <m:sSubPr>
                          <m:ctrlPr>
                            <a:rPr lang="zh-TW" altLang="zh-TW" sz="2000" b="1" i="1">
                              <a:solidFill>
                                <a:schemeClr val="accent2">
                                  <a:lumMod val="75000"/>
                                </a:schemeClr>
                              </a:solidFill>
                              <a:latin typeface="Cambria Math" panose="02040503050406030204" pitchFamily="18" charset="0"/>
                            </a:rPr>
                          </m:ctrlPr>
                        </m:sSubPr>
                        <m:e>
                          <m:r>
                            <a:rPr lang="en-US" altLang="zh-TW" sz="2000" b="1" i="1">
                              <a:solidFill>
                                <a:schemeClr val="accent2">
                                  <a:lumMod val="75000"/>
                                </a:schemeClr>
                              </a:solidFill>
                              <a:latin typeface="Cambria Math" panose="02040503050406030204" pitchFamily="18" charset="0"/>
                            </a:rPr>
                            <m:t>𝒙</m:t>
                          </m:r>
                        </m:e>
                        <m:sub>
                          <m:r>
                            <a:rPr lang="en-US" altLang="zh-TW" sz="2000" b="1" i="1">
                              <a:solidFill>
                                <a:schemeClr val="accent2">
                                  <a:lumMod val="75000"/>
                                </a:schemeClr>
                              </a:solidFill>
                              <a:latin typeface="Cambria Math" panose="02040503050406030204" pitchFamily="18" charset="0"/>
                            </a:rPr>
                            <m:t>𝟒</m:t>
                          </m:r>
                        </m:sub>
                      </m:sSub>
                      <m:r>
                        <a:rPr lang="en-US" altLang="zh-TW" sz="2000" b="1" i="1">
                          <a:solidFill>
                            <a:schemeClr val="accent2">
                              <a:lumMod val="75000"/>
                            </a:schemeClr>
                          </a:solidFill>
                          <a:latin typeface="Cambria Math" panose="02040503050406030204" pitchFamily="18" charset="0"/>
                        </a:rPr>
                        <m:t> +</m:t>
                      </m:r>
                      <m:r>
                        <a:rPr lang="en-US" altLang="zh-TW" sz="2000" b="1" i="1">
                          <a:solidFill>
                            <a:schemeClr val="accent2">
                              <a:lumMod val="75000"/>
                            </a:schemeClr>
                          </a:solidFill>
                          <a:latin typeface="Cambria Math" panose="02040503050406030204" pitchFamily="18" charset="0"/>
                        </a:rPr>
                        <m:t>𝟎</m:t>
                      </m:r>
                      <m:r>
                        <a:rPr lang="en-US" altLang="zh-TW" sz="2000" b="1" i="1">
                          <a:solidFill>
                            <a:schemeClr val="accent2">
                              <a:lumMod val="75000"/>
                            </a:schemeClr>
                          </a:solidFill>
                          <a:latin typeface="Cambria Math" panose="02040503050406030204" pitchFamily="18" charset="0"/>
                        </a:rPr>
                        <m:t>.</m:t>
                      </m:r>
                      <m:r>
                        <a:rPr lang="en-US" altLang="zh-TW" sz="2000" b="1" i="1">
                          <a:solidFill>
                            <a:schemeClr val="accent2">
                              <a:lumMod val="75000"/>
                            </a:schemeClr>
                          </a:solidFill>
                          <a:latin typeface="Cambria Math" panose="02040503050406030204" pitchFamily="18" charset="0"/>
                        </a:rPr>
                        <m:t>𝟎𝟎𝟒𝟗</m:t>
                      </m:r>
                      <m:sSub>
                        <m:sSubPr>
                          <m:ctrlPr>
                            <a:rPr lang="zh-TW" altLang="zh-TW" sz="2000" b="1" i="1">
                              <a:solidFill>
                                <a:schemeClr val="accent2">
                                  <a:lumMod val="75000"/>
                                </a:schemeClr>
                              </a:solidFill>
                              <a:latin typeface="Cambria Math" panose="02040503050406030204" pitchFamily="18" charset="0"/>
                            </a:rPr>
                          </m:ctrlPr>
                        </m:sSubPr>
                        <m:e>
                          <m:r>
                            <a:rPr lang="en-US" altLang="zh-TW" sz="2000" b="1" i="1">
                              <a:solidFill>
                                <a:schemeClr val="accent2">
                                  <a:lumMod val="75000"/>
                                </a:schemeClr>
                              </a:solidFill>
                              <a:latin typeface="Cambria Math" panose="02040503050406030204" pitchFamily="18" charset="0"/>
                            </a:rPr>
                            <m:t>𝒙</m:t>
                          </m:r>
                        </m:e>
                        <m:sub>
                          <m:r>
                            <a:rPr lang="en-US" altLang="zh-TW" sz="2000" b="1" i="1">
                              <a:solidFill>
                                <a:schemeClr val="accent2">
                                  <a:lumMod val="75000"/>
                                </a:schemeClr>
                              </a:solidFill>
                              <a:latin typeface="Cambria Math" panose="02040503050406030204" pitchFamily="18" charset="0"/>
                            </a:rPr>
                            <m:t>𝟓</m:t>
                          </m:r>
                        </m:sub>
                      </m:sSub>
                    </m:oMath>
                  </m:oMathPara>
                </a14:m>
                <a:endParaRPr lang="zh-TW" altLang="zh-TW" sz="2000" b="1" dirty="0">
                  <a:solidFill>
                    <a:schemeClr val="accent2">
                      <a:lumMod val="75000"/>
                    </a:schemeClr>
                  </a:solidFill>
                </a:endParaRPr>
              </a:p>
            </p:txBody>
          </p:sp>
        </mc:Choice>
        <mc:Fallback xmlns="">
          <p:sp>
            <p:nvSpPr>
              <p:cNvPr id="10" name="矩形 9">
                <a:extLst>
                  <a:ext uri="{FF2B5EF4-FFF2-40B4-BE49-F238E27FC236}">
                    <a16:creationId xmlns:a16="http://schemas.microsoft.com/office/drawing/2014/main" id="{7795F113-5461-46BE-95E5-708E4AB3F8F9}"/>
                  </a:ext>
                </a:extLst>
              </p:cNvPr>
              <p:cNvSpPr>
                <a:spLocks noRot="1" noChangeAspect="1" noMove="1" noResize="1" noEditPoints="1" noAdjustHandles="1" noChangeArrowheads="1" noChangeShapeType="1" noTextEdit="1"/>
              </p:cNvSpPr>
              <p:nvPr/>
            </p:nvSpPr>
            <p:spPr>
              <a:xfrm>
                <a:off x="0" y="2678714"/>
                <a:ext cx="9144000" cy="411651"/>
              </a:xfrm>
              <a:prstGeom prst="rect">
                <a:avLst/>
              </a:prstGeom>
              <a:blipFill>
                <a:blip r:embed="rId3"/>
                <a:stretch>
                  <a:fillRect t="-2941" b="-882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BAB43562-DB73-43F6-9FBE-6622131FA3BE}"/>
                  </a:ext>
                </a:extLst>
              </p:cNvPr>
              <p:cNvSpPr/>
              <p:nvPr/>
            </p:nvSpPr>
            <p:spPr>
              <a:xfrm>
                <a:off x="0" y="703621"/>
                <a:ext cx="6759388" cy="1805687"/>
              </a:xfrm>
              <a:prstGeom prst="rect">
                <a:avLst/>
              </a:prstGeom>
            </p:spPr>
            <p:txBody>
              <a:bodyPr wrap="square">
                <a:spAutoFit/>
              </a:bodyPr>
              <a:lstStyle/>
              <a:p>
                <a:pPr indent="359410">
                  <a:lnSpc>
                    <a:spcPct val="120000"/>
                  </a:lnSpc>
                  <a:spcBef>
                    <a:spcPts val="800"/>
                  </a:spcBef>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14:m>
                  <m:oMath xmlns:m="http://schemas.openxmlformats.org/officeDocument/2006/math">
                    <m:r>
                      <a:rPr lang="en-US" altLang="zh-TW" sz="1100" b="1" i="1" smtClean="0">
                        <a:solidFill>
                          <a:schemeClr val="tx1">
                            <a:lumMod val="75000"/>
                            <a:lumOff val="25000"/>
                          </a:schemeClr>
                        </a:solidFill>
                        <a:latin typeface="Cambria Math" panose="02040503050406030204" pitchFamily="18" charset="0"/>
                        <a:ea typeface="Kaiti TC Regular"/>
                        <a:cs typeface="Kaiti TC Regular"/>
                      </a:rPr>
                      <m:t>𝒚</m:t>
                    </m:r>
                    <m:r>
                      <a:rPr lang="en-US" altLang="zh-TW" sz="1100" b="1" i="1" smtClean="0">
                        <a:solidFill>
                          <a:schemeClr val="tx1">
                            <a:lumMod val="75000"/>
                            <a:lumOff val="25000"/>
                          </a:schemeClr>
                        </a:solidFill>
                        <a:latin typeface="Cambria Math" panose="02040503050406030204" pitchFamily="18" charset="0"/>
                        <a:ea typeface="Kaiti TC Regular"/>
                        <a:cs typeface="Kaiti TC Regular"/>
                      </a:rPr>
                      <m:t>  </m:t>
                    </m:r>
                  </m:oMath>
                </a14:m>
                <a:r>
                  <a:rPr lang="zh-TW" altLang="zh-TW" sz="1100"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：留言數量</a:t>
                </a:r>
                <a:endParaRPr lang="zh-TW" altLang="zh-TW" sz="11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359410">
                  <a:lnSpc>
                    <a:spcPct val="120000"/>
                  </a:lnSpc>
                  <a:spcBef>
                    <a:spcPts val="800"/>
                  </a:spcBef>
                  <a:tabLst>
                    <a:tab pos="6096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14:m>
                  <m:oMath xmlns:m="http://schemas.openxmlformats.org/officeDocument/2006/math">
                    <m:sSub>
                      <m:sSubPr>
                        <m:ctrlPr>
                          <a:rPr lang="zh-TW" altLang="zh-TW" sz="1100" b="1" i="1">
                            <a:solidFill>
                              <a:schemeClr val="tx1">
                                <a:lumMod val="75000"/>
                                <a:lumOff val="25000"/>
                              </a:schemeClr>
                            </a:solidFill>
                            <a:latin typeface="Cambria Math" panose="02040503050406030204" pitchFamily="18" charset="0"/>
                            <a:ea typeface="Cambria Math" panose="02040503050406030204" pitchFamily="18" charset="0"/>
                            <a:cs typeface="Kaiti TC Regular"/>
                          </a:rPr>
                        </m:ctrlPr>
                      </m:sSubPr>
                      <m:e>
                        <m:r>
                          <a:rPr lang="en-US" altLang="zh-TW" sz="1100" b="1" i="1">
                            <a:solidFill>
                              <a:schemeClr val="tx1">
                                <a:lumMod val="75000"/>
                                <a:lumOff val="25000"/>
                              </a:schemeClr>
                            </a:solidFill>
                            <a:latin typeface="Cambria Math" panose="02040503050406030204" pitchFamily="18" charset="0"/>
                            <a:ea typeface="楷體-繁"/>
                            <a:cs typeface="Kaiti TC Regular"/>
                          </a:rPr>
                          <m:t>𝒙</m:t>
                        </m:r>
                      </m:e>
                      <m:sub>
                        <m:r>
                          <a:rPr lang="en-US" altLang="zh-TW" sz="1100" b="1" i="1">
                            <a:solidFill>
                              <a:schemeClr val="tx1">
                                <a:lumMod val="75000"/>
                                <a:lumOff val="25000"/>
                              </a:schemeClr>
                            </a:solidFill>
                            <a:latin typeface="Cambria Math" panose="02040503050406030204" pitchFamily="18" charset="0"/>
                            <a:ea typeface="楷體-繁"/>
                            <a:cs typeface="Kaiti TC Regular"/>
                          </a:rPr>
                          <m:t>𝟏</m:t>
                        </m:r>
                      </m:sub>
                    </m:sSub>
                  </m:oMath>
                </a14:m>
                <a:r>
                  <a:rPr lang="zh-TW" altLang="zh-TW" sz="1100"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：獎品總價格</a:t>
                </a:r>
                <a:endParaRPr lang="zh-TW" altLang="zh-TW" sz="11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359410">
                  <a:lnSpc>
                    <a:spcPct val="120000"/>
                  </a:lnSpc>
                  <a:spcBef>
                    <a:spcPts val="800"/>
                  </a:spcBef>
                  <a:tabLst>
                    <a:tab pos="6096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14:m>
                  <m:oMath xmlns:m="http://schemas.openxmlformats.org/officeDocument/2006/math">
                    <m:sSub>
                      <m:sSubPr>
                        <m:ctrlPr>
                          <a:rPr lang="zh-TW" altLang="zh-TW" sz="1100" b="1" i="1">
                            <a:solidFill>
                              <a:schemeClr val="tx1">
                                <a:lumMod val="75000"/>
                                <a:lumOff val="25000"/>
                              </a:schemeClr>
                            </a:solidFill>
                            <a:latin typeface="Cambria Math" panose="02040503050406030204" pitchFamily="18" charset="0"/>
                            <a:ea typeface="Cambria Math" panose="02040503050406030204" pitchFamily="18" charset="0"/>
                            <a:cs typeface="Kaiti TC Regular"/>
                          </a:rPr>
                        </m:ctrlPr>
                      </m:sSubPr>
                      <m:e>
                        <m:r>
                          <a:rPr lang="en-US" altLang="zh-TW" sz="1100" b="1" i="1">
                            <a:solidFill>
                              <a:schemeClr val="tx1">
                                <a:lumMod val="75000"/>
                                <a:lumOff val="25000"/>
                              </a:schemeClr>
                            </a:solidFill>
                            <a:latin typeface="Cambria Math" panose="02040503050406030204" pitchFamily="18" charset="0"/>
                            <a:ea typeface="楷體-繁"/>
                            <a:cs typeface="Kaiti TC Regular"/>
                          </a:rPr>
                          <m:t>𝒙</m:t>
                        </m:r>
                      </m:e>
                      <m:sub>
                        <m:r>
                          <a:rPr lang="en-US" altLang="zh-TW" sz="1100" b="1" i="1">
                            <a:solidFill>
                              <a:schemeClr val="tx1">
                                <a:lumMod val="75000"/>
                                <a:lumOff val="25000"/>
                              </a:schemeClr>
                            </a:solidFill>
                            <a:latin typeface="Cambria Math" panose="02040503050406030204" pitchFamily="18" charset="0"/>
                            <a:ea typeface="楷體-繁"/>
                            <a:cs typeface="Kaiti TC Regular"/>
                          </a:rPr>
                          <m:t>𝟐</m:t>
                        </m:r>
                      </m:sub>
                    </m:sSub>
                  </m:oMath>
                </a14:m>
                <a:r>
                  <a:rPr lang="zh-TW" altLang="zh-TW" sz="1100"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a:t>
                </a:r>
                <a:r>
                  <a:rPr lang="zh-TW" altLang="en-US" sz="1100"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貼文按讚數</a:t>
                </a:r>
                <a:endParaRPr lang="zh-TW" altLang="zh-TW" sz="11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359410">
                  <a:lnSpc>
                    <a:spcPct val="120000"/>
                  </a:lnSpc>
                  <a:spcBef>
                    <a:spcPts val="800"/>
                  </a:spcBef>
                  <a:tabLst>
                    <a:tab pos="6096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14:m>
                  <m:oMath xmlns:m="http://schemas.openxmlformats.org/officeDocument/2006/math">
                    <m:sSub>
                      <m:sSubPr>
                        <m:ctrlPr>
                          <a:rPr lang="zh-TW" altLang="zh-TW" sz="1100" b="1" i="1">
                            <a:solidFill>
                              <a:schemeClr val="tx1">
                                <a:lumMod val="75000"/>
                                <a:lumOff val="25000"/>
                              </a:schemeClr>
                            </a:solidFill>
                            <a:latin typeface="Cambria Math" panose="02040503050406030204" pitchFamily="18" charset="0"/>
                            <a:ea typeface="Cambria Math" panose="02040503050406030204" pitchFamily="18" charset="0"/>
                            <a:cs typeface="Kaiti TC Regular"/>
                          </a:rPr>
                        </m:ctrlPr>
                      </m:sSubPr>
                      <m:e>
                        <m:r>
                          <a:rPr lang="en-US" altLang="zh-TW" sz="1100" b="1" i="1">
                            <a:solidFill>
                              <a:schemeClr val="tx1">
                                <a:lumMod val="75000"/>
                                <a:lumOff val="25000"/>
                              </a:schemeClr>
                            </a:solidFill>
                            <a:latin typeface="Cambria Math" panose="02040503050406030204" pitchFamily="18" charset="0"/>
                            <a:ea typeface="楷體-繁"/>
                            <a:cs typeface="Kaiti TC Regular"/>
                          </a:rPr>
                          <m:t>𝒙</m:t>
                        </m:r>
                      </m:e>
                      <m:sub>
                        <m:r>
                          <a:rPr lang="en-US" altLang="zh-TW" sz="1100" b="1" i="1">
                            <a:solidFill>
                              <a:schemeClr val="tx1">
                                <a:lumMod val="75000"/>
                                <a:lumOff val="25000"/>
                              </a:schemeClr>
                            </a:solidFill>
                            <a:latin typeface="Cambria Math" panose="02040503050406030204" pitchFamily="18" charset="0"/>
                            <a:ea typeface="楷體-繁"/>
                            <a:cs typeface="Kaiti TC Regular"/>
                          </a:rPr>
                          <m:t>𝟑</m:t>
                        </m:r>
                      </m:sub>
                    </m:sSub>
                  </m:oMath>
                </a14:m>
                <a:r>
                  <a:rPr lang="zh-TW" altLang="zh-TW" sz="1100"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：抽獎條件（為類別變數，需填寫問卷記為</a:t>
                </a:r>
                <a:r>
                  <a:rPr lang="en-US" altLang="zh-TW" sz="1100"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1</a:t>
                </a:r>
                <a:r>
                  <a:rPr lang="zh-TW" altLang="zh-TW" sz="1100"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，否則為</a:t>
                </a:r>
                <a:r>
                  <a:rPr lang="en-US" altLang="zh-TW" sz="1100"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0</a:t>
                </a:r>
                <a:r>
                  <a:rPr lang="zh-TW" altLang="zh-TW" sz="1100"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a:t>
                </a:r>
                <a:endParaRPr lang="zh-TW" altLang="zh-TW" sz="11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359410">
                  <a:lnSpc>
                    <a:spcPct val="120000"/>
                  </a:lnSpc>
                  <a:spcBef>
                    <a:spcPts val="800"/>
                  </a:spcBef>
                  <a:tabLst>
                    <a:tab pos="6096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14:m>
                  <m:oMath xmlns:m="http://schemas.openxmlformats.org/officeDocument/2006/math">
                    <m:sSub>
                      <m:sSubPr>
                        <m:ctrlPr>
                          <a:rPr lang="zh-TW" altLang="zh-TW" sz="1100" b="1" i="1">
                            <a:solidFill>
                              <a:schemeClr val="tx1">
                                <a:lumMod val="75000"/>
                                <a:lumOff val="25000"/>
                              </a:schemeClr>
                            </a:solidFill>
                            <a:latin typeface="Cambria Math" panose="02040503050406030204" pitchFamily="18" charset="0"/>
                            <a:ea typeface="Cambria Math" panose="02040503050406030204" pitchFamily="18" charset="0"/>
                            <a:cs typeface="Kaiti TC Regular"/>
                          </a:rPr>
                        </m:ctrlPr>
                      </m:sSubPr>
                      <m:e>
                        <m:r>
                          <a:rPr lang="en-US" altLang="zh-TW" sz="1100" b="1" i="1">
                            <a:solidFill>
                              <a:schemeClr val="tx1">
                                <a:lumMod val="75000"/>
                                <a:lumOff val="25000"/>
                              </a:schemeClr>
                            </a:solidFill>
                            <a:latin typeface="Cambria Math" panose="02040503050406030204" pitchFamily="18" charset="0"/>
                            <a:ea typeface="楷體-繁"/>
                            <a:cs typeface="Kaiti TC Regular"/>
                          </a:rPr>
                          <m:t>𝒙</m:t>
                        </m:r>
                      </m:e>
                      <m:sub>
                        <m:r>
                          <a:rPr lang="en-US" altLang="zh-TW" sz="1100" b="1" i="1">
                            <a:solidFill>
                              <a:schemeClr val="tx1">
                                <a:lumMod val="75000"/>
                                <a:lumOff val="25000"/>
                              </a:schemeClr>
                            </a:solidFill>
                            <a:latin typeface="Cambria Math" panose="02040503050406030204" pitchFamily="18" charset="0"/>
                            <a:ea typeface="楷體-繁"/>
                            <a:cs typeface="Kaiti TC Regular"/>
                          </a:rPr>
                          <m:t>𝟒</m:t>
                        </m:r>
                      </m:sub>
                    </m:sSub>
                  </m:oMath>
                </a14:m>
                <a:r>
                  <a:rPr lang="zh-TW" altLang="zh-TW" sz="1100"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a:t>
                </a:r>
                <a:r>
                  <a:rPr lang="zh-TW" altLang="en-US" sz="1100"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需</a:t>
                </a:r>
                <a:r>
                  <a:rPr lang="zh-TW" altLang="zh-TW" sz="1100"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標註人數（為類別變數，標註</a:t>
                </a:r>
                <a:r>
                  <a:rPr lang="en-US" altLang="zh-TW" sz="1100"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1~3</a:t>
                </a:r>
                <a:r>
                  <a:rPr lang="zh-TW" altLang="zh-TW" sz="1100"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人記為</a:t>
                </a:r>
                <a:r>
                  <a:rPr lang="en-US" altLang="zh-TW" sz="1100"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1</a:t>
                </a:r>
                <a:r>
                  <a:rPr lang="zh-TW" altLang="zh-TW" sz="1100"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，其餘為</a:t>
                </a:r>
                <a:r>
                  <a:rPr lang="en-US" altLang="zh-TW" sz="1100"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0</a:t>
                </a:r>
                <a:r>
                  <a:rPr lang="zh-TW" altLang="zh-TW" sz="1100"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rPr>
                  <a:t>）</a:t>
                </a:r>
                <a:endParaRPr lang="en-US" altLang="zh-TW" sz="1100" b="1" dirty="0">
                  <a:solidFill>
                    <a:schemeClr val="tx1">
                      <a:lumMod val="75000"/>
                      <a:lumOff val="25000"/>
                    </a:schemeClr>
                  </a:solidFill>
                  <a:latin typeface="微軟正黑體" panose="020B0604030504040204" pitchFamily="34" charset="-120"/>
                  <a:ea typeface="微軟正黑體" panose="020B0604030504040204" pitchFamily="34" charset="-120"/>
                  <a:cs typeface="Kaiti TC Regular"/>
                </a:endParaRPr>
              </a:p>
              <a:p>
                <a:pPr marL="359410">
                  <a:lnSpc>
                    <a:spcPct val="120000"/>
                  </a:lnSpc>
                  <a:spcBef>
                    <a:spcPts val="800"/>
                  </a:spcBef>
                  <a:tabLst>
                    <a:tab pos="6096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14:m>
                  <m:oMath xmlns:m="http://schemas.openxmlformats.org/officeDocument/2006/math">
                    <m:sSub>
                      <m:sSubPr>
                        <m:ctrlPr>
                          <a:rPr lang="zh-TW" altLang="zh-TW" sz="1100" b="1" i="1">
                            <a:solidFill>
                              <a:schemeClr val="tx1">
                                <a:lumMod val="75000"/>
                                <a:lumOff val="25000"/>
                              </a:schemeClr>
                            </a:solidFill>
                            <a:latin typeface="Cambria Math" panose="02040503050406030204" pitchFamily="18" charset="0"/>
                            <a:ea typeface="Cambria Math" panose="02040503050406030204" pitchFamily="18" charset="0"/>
                            <a:cs typeface="Kaiti TC Regular"/>
                          </a:rPr>
                        </m:ctrlPr>
                      </m:sSubPr>
                      <m:e>
                        <m:r>
                          <a:rPr lang="en-US" altLang="zh-TW" sz="1100" b="1" i="1">
                            <a:solidFill>
                              <a:schemeClr val="tx1">
                                <a:lumMod val="75000"/>
                                <a:lumOff val="25000"/>
                              </a:schemeClr>
                            </a:solidFill>
                            <a:latin typeface="Cambria Math" panose="02040503050406030204" pitchFamily="18" charset="0"/>
                            <a:ea typeface="楷體-繁"/>
                            <a:cs typeface="Kaiti TC Regular"/>
                          </a:rPr>
                          <m:t>𝒙</m:t>
                        </m:r>
                      </m:e>
                      <m:sub>
                        <m:r>
                          <a:rPr lang="en-US" altLang="zh-TW" sz="1100" b="1" i="1" smtClean="0">
                            <a:solidFill>
                              <a:schemeClr val="tx1">
                                <a:lumMod val="75000"/>
                                <a:lumOff val="25000"/>
                              </a:schemeClr>
                            </a:solidFill>
                            <a:latin typeface="Cambria Math" panose="02040503050406030204" pitchFamily="18" charset="0"/>
                            <a:ea typeface="楷體-繁"/>
                            <a:cs typeface="Kaiti TC Regular"/>
                          </a:rPr>
                          <m:t>𝟓</m:t>
                        </m:r>
                      </m:sub>
                    </m:sSub>
                    <m:r>
                      <a:rPr lang="en-US" altLang="zh-TW" sz="1100" b="1" i="1">
                        <a:solidFill>
                          <a:schemeClr val="tx1">
                            <a:lumMod val="75000"/>
                            <a:lumOff val="25000"/>
                          </a:schemeClr>
                        </a:solidFill>
                        <a:latin typeface="Cambria Math" panose="02040503050406030204" pitchFamily="18" charset="0"/>
                        <a:ea typeface="楷體-繁"/>
                        <a:cs typeface="Kaiti TC Regular"/>
                      </a:rPr>
                      <m:t> </m:t>
                    </m:r>
                  </m:oMath>
                </a14:m>
                <a:r>
                  <a:rPr lang="zh-TW" altLang="en-US" sz="1100" b="1" dirty="0">
                    <a:solidFill>
                      <a:schemeClr val="tx1">
                        <a:lumMod val="75000"/>
                        <a:lumOff val="25000"/>
                      </a:schemeClr>
                    </a:solidFill>
                    <a:latin typeface="微軟正黑體" panose="020B0604030504040204" pitchFamily="34" charset="-120"/>
                    <a:ea typeface="微軟正黑體" panose="020B0604030504040204" pitchFamily="34" charset="-120"/>
                  </a:rPr>
                  <a:t>：時間序列</a:t>
                </a:r>
                <a:endParaRPr lang="zh-TW" altLang="zh-TW" sz="11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mc:Choice>
        <mc:Fallback xmlns="">
          <p:sp>
            <p:nvSpPr>
              <p:cNvPr id="12" name="矩形 11">
                <a:extLst>
                  <a:ext uri="{FF2B5EF4-FFF2-40B4-BE49-F238E27FC236}">
                    <a16:creationId xmlns:a16="http://schemas.microsoft.com/office/drawing/2014/main" id="{BAB43562-DB73-43F6-9FBE-6622131FA3BE}"/>
                  </a:ext>
                </a:extLst>
              </p:cNvPr>
              <p:cNvSpPr>
                <a:spLocks noRot="1" noChangeAspect="1" noMove="1" noResize="1" noEditPoints="1" noAdjustHandles="1" noChangeArrowheads="1" noChangeShapeType="1" noTextEdit="1"/>
              </p:cNvSpPr>
              <p:nvPr/>
            </p:nvSpPr>
            <p:spPr>
              <a:xfrm>
                <a:off x="0" y="703621"/>
                <a:ext cx="6759388" cy="1805687"/>
              </a:xfrm>
              <a:prstGeom prst="rect">
                <a:avLst/>
              </a:prstGeom>
              <a:blipFill>
                <a:blip r:embed="rId4"/>
                <a:stretch>
                  <a:fillRect b="-101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25086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2"/>
        <p:cNvGrpSpPr/>
        <p:nvPr/>
      </p:nvGrpSpPr>
      <p:grpSpPr>
        <a:xfrm>
          <a:off x="0" y="0"/>
          <a:ext cx="0" cy="0"/>
          <a:chOff x="0" y="0"/>
          <a:chExt cx="0" cy="0"/>
        </a:xfrm>
      </p:grpSpPr>
      <p:sp>
        <p:nvSpPr>
          <p:cNvPr id="4" name="矩形 3">
            <a:extLst>
              <a:ext uri="{FF2B5EF4-FFF2-40B4-BE49-F238E27FC236}">
                <a16:creationId xmlns:a16="http://schemas.microsoft.com/office/drawing/2014/main" id="{D4C1A991-6410-45ED-85A0-1EF18911A24A}"/>
              </a:ext>
            </a:extLst>
          </p:cNvPr>
          <p:cNvSpPr/>
          <p:nvPr/>
        </p:nvSpPr>
        <p:spPr>
          <a:xfrm>
            <a:off x="243068" y="300942"/>
            <a:ext cx="997903" cy="1562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Google Shape;3457;p38">
            <a:extLst>
              <a:ext uri="{FF2B5EF4-FFF2-40B4-BE49-F238E27FC236}">
                <a16:creationId xmlns:a16="http://schemas.microsoft.com/office/drawing/2014/main" id="{B98F5671-18A7-4BA0-B5F0-4ECB9D803C2A}"/>
              </a:ext>
            </a:extLst>
          </p:cNvPr>
          <p:cNvSpPr txBox="1">
            <a:spLocks noGrp="1"/>
          </p:cNvSpPr>
          <p:nvPr>
            <p:ph type="title"/>
          </p:nvPr>
        </p:nvSpPr>
        <p:spPr>
          <a:xfrm>
            <a:off x="0" y="0"/>
            <a:ext cx="2164224" cy="57873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01.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動機背景</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5" name="矩形: 圓角 4">
            <a:extLst>
              <a:ext uri="{FF2B5EF4-FFF2-40B4-BE49-F238E27FC236}">
                <a16:creationId xmlns:a16="http://schemas.microsoft.com/office/drawing/2014/main" id="{716378B9-9539-47ED-A15C-874D1EA65CAC}"/>
              </a:ext>
            </a:extLst>
          </p:cNvPr>
          <p:cNvSpPr/>
          <p:nvPr/>
        </p:nvSpPr>
        <p:spPr>
          <a:xfrm>
            <a:off x="2939712" y="2571750"/>
            <a:ext cx="3495555" cy="405114"/>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Google Shape;3457;p38">
            <a:extLst>
              <a:ext uri="{FF2B5EF4-FFF2-40B4-BE49-F238E27FC236}">
                <a16:creationId xmlns:a16="http://schemas.microsoft.com/office/drawing/2014/main" id="{CC2D7D4F-9FED-41F7-8335-53CCA763001A}"/>
              </a:ext>
            </a:extLst>
          </p:cNvPr>
          <p:cNvSpPr txBox="1">
            <a:spLocks/>
          </p:cNvSpPr>
          <p:nvPr/>
        </p:nvSpPr>
        <p:spPr>
          <a:xfrm>
            <a:off x="3392329" y="2495249"/>
            <a:ext cx="2824480"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TW" sz="1400">
                <a:solidFill>
                  <a:schemeClr val="tx1">
                    <a:lumMod val="75000"/>
                    <a:lumOff val="25000"/>
                  </a:schemeClr>
                </a:solidFill>
                <a:latin typeface="微軟正黑體" panose="020B0604030504040204" pitchFamily="34" charset="-120"/>
                <a:ea typeface="微軟正黑體" panose="020B0604030504040204" pitchFamily="34" charset="-120"/>
              </a:rPr>
              <a:t>NTU</a:t>
            </a:r>
            <a:r>
              <a:rPr lang="zh-TW" altLang="en-US" sz="1400">
                <a:solidFill>
                  <a:schemeClr val="tx1">
                    <a:lumMod val="75000"/>
                    <a:lumOff val="25000"/>
                  </a:schemeClr>
                </a:solidFill>
                <a:latin typeface="微軟正黑體" panose="020B0604030504040204" pitchFamily="34" charset="-120"/>
                <a:ea typeface="微軟正黑體" panose="020B0604030504040204" pitchFamily="34" charset="-120"/>
              </a:rPr>
              <a:t>台大學生交流版 抽獎</a:t>
            </a:r>
            <a:endPar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7" name="橢圓 6">
            <a:extLst>
              <a:ext uri="{FF2B5EF4-FFF2-40B4-BE49-F238E27FC236}">
                <a16:creationId xmlns:a16="http://schemas.microsoft.com/office/drawing/2014/main" id="{55850E69-1B23-4C37-9BF2-8F9E18470DFE}"/>
              </a:ext>
            </a:extLst>
          </p:cNvPr>
          <p:cNvSpPr/>
          <p:nvPr/>
        </p:nvSpPr>
        <p:spPr>
          <a:xfrm>
            <a:off x="3085593" y="2653344"/>
            <a:ext cx="180429" cy="180429"/>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E81DCA3F-8E7D-4474-87C6-E2095A6CBA42}"/>
              </a:ext>
            </a:extLst>
          </p:cNvPr>
          <p:cNvSpPr/>
          <p:nvPr/>
        </p:nvSpPr>
        <p:spPr>
          <a:xfrm rot="2700000">
            <a:off x="3211690" y="2831901"/>
            <a:ext cx="152677" cy="45719"/>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56053903"/>
      </p:ext>
    </p:extLst>
  </p:cSld>
  <p:clrMapOvr>
    <a:masterClrMapping/>
  </p:clrMapOvr>
  <mc:AlternateContent xmlns:mc="http://schemas.openxmlformats.org/markup-compatibility/2006" xmlns:p159="http://schemas.microsoft.com/office/powerpoint/2015/09/main">
    <mc:Choice Requires="p159">
      <p:transition advTm="12348">
        <p159:morph option="byObject"/>
      </p:transition>
    </mc:Choice>
    <mc:Fallback xmlns="">
      <p:transition advTm="12348">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53"/>
        <p:cNvGrpSpPr/>
        <p:nvPr/>
      </p:nvGrpSpPr>
      <p:grpSpPr>
        <a:xfrm>
          <a:off x="0" y="0"/>
          <a:ext cx="0" cy="0"/>
          <a:chOff x="0" y="0"/>
          <a:chExt cx="0" cy="0"/>
        </a:xfrm>
      </p:grpSpPr>
      <p:sp>
        <p:nvSpPr>
          <p:cNvPr id="6954" name="Google Shape;6954;p84"/>
          <p:cNvSpPr txBox="1">
            <a:spLocks noGrp="1"/>
          </p:cNvSpPr>
          <p:nvPr>
            <p:ph type="title"/>
          </p:nvPr>
        </p:nvSpPr>
        <p:spPr>
          <a:xfrm>
            <a:off x="714300" y="2005350"/>
            <a:ext cx="7715400" cy="8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US" altLang="zh-TW" sz="4200" dirty="0">
                <a:solidFill>
                  <a:schemeClr val="tx1">
                    <a:lumMod val="75000"/>
                    <a:lumOff val="25000"/>
                  </a:schemeClr>
                </a:solidFill>
                <a:latin typeface="Microsoft JhengHei"/>
                <a:ea typeface="Microsoft JhengHei"/>
                <a:cs typeface="Microsoft JhengHei"/>
                <a:sym typeface="Microsoft JhengHei"/>
              </a:rPr>
              <a:t>05. </a:t>
            </a:r>
            <a:r>
              <a:rPr lang="zh-TW" sz="4200" dirty="0">
                <a:solidFill>
                  <a:schemeClr val="tx1">
                    <a:lumMod val="75000"/>
                    <a:lumOff val="25000"/>
                  </a:schemeClr>
                </a:solidFill>
                <a:latin typeface="Microsoft JhengHei"/>
                <a:ea typeface="Microsoft JhengHei"/>
                <a:cs typeface="Microsoft JhengHei"/>
                <a:sym typeface="Microsoft JhengHei"/>
              </a:rPr>
              <a:t>問卷資料分析</a:t>
            </a:r>
            <a:endParaRPr sz="4200" dirty="0">
              <a:solidFill>
                <a:schemeClr val="tx1">
                  <a:lumMod val="75000"/>
                  <a:lumOff val="25000"/>
                </a:schemeClr>
              </a:solidFill>
              <a:latin typeface="Microsoft JhengHei"/>
              <a:ea typeface="Microsoft JhengHei"/>
              <a:cs typeface="Microsoft JhengHei"/>
              <a:sym typeface="Microsoft JhengHei"/>
            </a:endParaRPr>
          </a:p>
        </p:txBody>
      </p:sp>
      <p:sp>
        <p:nvSpPr>
          <p:cNvPr id="6955" name="Google Shape;6955;p84"/>
          <p:cNvSpPr txBox="1">
            <a:spLocks noGrp="1"/>
          </p:cNvSpPr>
          <p:nvPr>
            <p:ph type="body" idx="1"/>
          </p:nvPr>
        </p:nvSpPr>
        <p:spPr>
          <a:xfrm>
            <a:off x="714300" y="2883150"/>
            <a:ext cx="7715400" cy="42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rgbClr val="000000"/>
              </a:buClr>
              <a:buSzPts val="1100"/>
              <a:buFont typeface="Arial"/>
              <a:buNone/>
            </a:pPr>
            <a:r>
              <a:rPr lang="zh-TW" dirty="0"/>
              <a:t>Nonparametric methods</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59"/>
        <p:cNvGrpSpPr/>
        <p:nvPr/>
      </p:nvGrpSpPr>
      <p:grpSpPr>
        <a:xfrm>
          <a:off x="0" y="0"/>
          <a:ext cx="0" cy="0"/>
          <a:chOff x="0" y="0"/>
          <a:chExt cx="0" cy="0"/>
        </a:xfrm>
      </p:grpSpPr>
      <p:pic>
        <p:nvPicPr>
          <p:cNvPr id="6960" name="Google Shape;6960;p85"/>
          <p:cNvPicPr preferRelativeResize="0"/>
          <p:nvPr/>
        </p:nvPicPr>
        <p:blipFill>
          <a:blip r:embed="rId3">
            <a:alphaModFix/>
          </a:blip>
          <a:stretch>
            <a:fillRect/>
          </a:stretch>
        </p:blipFill>
        <p:spPr>
          <a:xfrm>
            <a:off x="12062325" y="2520291"/>
            <a:ext cx="4047045" cy="429600"/>
          </a:xfrm>
          <a:prstGeom prst="rect">
            <a:avLst/>
          </a:prstGeom>
          <a:noFill/>
          <a:ln w="9525" cap="flat" cmpd="sng">
            <a:solidFill>
              <a:srgbClr val="B7B7B7"/>
            </a:solidFill>
            <a:prstDash val="lgDashDot"/>
            <a:round/>
            <a:headEnd type="none" w="sm" len="sm"/>
            <a:tailEnd type="none" w="sm" len="sm"/>
          </a:ln>
        </p:spPr>
      </p:pic>
      <p:sp>
        <p:nvSpPr>
          <p:cNvPr id="6961" name="Google Shape;6961;p85"/>
          <p:cNvSpPr txBox="1">
            <a:spLocks noGrp="1"/>
          </p:cNvSpPr>
          <p:nvPr>
            <p:ph type="title"/>
          </p:nvPr>
        </p:nvSpPr>
        <p:spPr>
          <a:xfrm>
            <a:off x="243068" y="737820"/>
            <a:ext cx="7715400" cy="8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solidFill>
                  <a:schemeClr val="dk2"/>
                </a:solidFill>
                <a:latin typeface="Arial"/>
                <a:ea typeface="Arial"/>
                <a:cs typeface="Arial"/>
                <a:sym typeface="Arial"/>
              </a:rPr>
              <a:t>Data Normality Assumption</a:t>
            </a:r>
            <a:endParaRPr dirty="0">
              <a:solidFill>
                <a:schemeClr val="dk2"/>
              </a:solidFill>
              <a:latin typeface="Arial"/>
              <a:ea typeface="Arial"/>
              <a:cs typeface="Arial"/>
              <a:sym typeface="Arial"/>
            </a:endParaRPr>
          </a:p>
        </p:txBody>
      </p:sp>
      <p:sp>
        <p:nvSpPr>
          <p:cNvPr id="6962" name="Google Shape;6962;p85"/>
          <p:cNvSpPr txBox="1">
            <a:spLocks noGrp="1"/>
          </p:cNvSpPr>
          <p:nvPr>
            <p:ph type="title"/>
          </p:nvPr>
        </p:nvSpPr>
        <p:spPr>
          <a:xfrm>
            <a:off x="1435261" y="2475741"/>
            <a:ext cx="7349577" cy="948300"/>
          </a:xfrm>
          <a:prstGeom prst="rect">
            <a:avLst/>
          </a:prstGeom>
        </p:spPr>
        <p:txBody>
          <a:bodyPr spcFirstLastPara="1" wrap="square" lIns="91425" tIns="91425" rIns="91425" bIns="91425" anchor="t" anchorCtr="0">
            <a:noAutofit/>
          </a:bodyPr>
          <a:lstStyle/>
          <a:p>
            <a:pPr lvl="0">
              <a:lnSpc>
                <a:spcPct val="115000"/>
              </a:lnSpc>
            </a:pPr>
            <a:r>
              <a:rPr lang="zh-TW" sz="2400" b="0" i="1" dirty="0">
                <a:solidFill>
                  <a:schemeClr val="tx1">
                    <a:lumMod val="75000"/>
                    <a:lumOff val="25000"/>
                  </a:schemeClr>
                </a:solidFill>
                <a:latin typeface="Poppins" panose="02020500000000000000" charset="0"/>
                <a:ea typeface="Raleway"/>
                <a:cs typeface="Poppins" panose="02020500000000000000" charset="0"/>
                <a:sym typeface="Raleway"/>
              </a:rPr>
              <a:t>H</a:t>
            </a:r>
            <a:r>
              <a:rPr lang="zh-TW" sz="2400" b="0" i="1" baseline="-25000" dirty="0">
                <a:solidFill>
                  <a:schemeClr val="tx1">
                    <a:lumMod val="75000"/>
                    <a:lumOff val="25000"/>
                  </a:schemeClr>
                </a:solidFill>
                <a:latin typeface="Poppins" panose="02020500000000000000" charset="0"/>
                <a:ea typeface="Raleway"/>
                <a:cs typeface="Poppins" panose="02020500000000000000" charset="0"/>
                <a:sym typeface="Raleway"/>
              </a:rPr>
              <a:t>0</a:t>
            </a:r>
            <a:r>
              <a:rPr lang="zh-TW" sz="2400" b="0" dirty="0">
                <a:solidFill>
                  <a:schemeClr val="tx1">
                    <a:lumMod val="75000"/>
                    <a:lumOff val="25000"/>
                  </a:schemeClr>
                </a:solidFill>
                <a:latin typeface="Poppins" panose="02020500000000000000" charset="0"/>
                <a:ea typeface="Raleway"/>
                <a:cs typeface="Poppins" panose="02020500000000000000" charset="0"/>
                <a:sym typeface="Raleway"/>
              </a:rPr>
              <a:t>：</a:t>
            </a:r>
            <a:r>
              <a:rPr lang="zh-TW" sz="2400" b="0" dirty="0">
                <a:solidFill>
                  <a:schemeClr val="tx1">
                    <a:lumMod val="75000"/>
                    <a:lumOff val="25000"/>
                  </a:schemeClr>
                </a:solidFill>
                <a:latin typeface="Poppins" panose="02020500000000000000" charset="0"/>
                <a:ea typeface="Arial"/>
                <a:cs typeface="Poppins" panose="02020500000000000000" charset="0"/>
                <a:sym typeface="Arial"/>
              </a:rPr>
              <a:t>The data </a:t>
            </a:r>
            <a:r>
              <a:rPr lang="en-US" altLang="zh-TW" sz="2400" b="0" dirty="0">
                <a:solidFill>
                  <a:schemeClr val="tx1">
                    <a:lumMod val="75000"/>
                    <a:lumOff val="25000"/>
                  </a:schemeClr>
                </a:solidFill>
                <a:latin typeface="Poppins" panose="02020500000000000000" charset="0"/>
                <a:ea typeface="Arial"/>
                <a:cs typeface="Poppins" panose="02020500000000000000" charset="0"/>
                <a:sym typeface="Arial"/>
              </a:rPr>
              <a:t>is normally distributed.</a:t>
            </a:r>
            <a:endParaRPr sz="2400" b="0" dirty="0">
              <a:solidFill>
                <a:schemeClr val="tx1">
                  <a:lumMod val="75000"/>
                  <a:lumOff val="25000"/>
                </a:schemeClr>
              </a:solidFill>
              <a:latin typeface="Poppins" panose="02020500000000000000" charset="0"/>
              <a:ea typeface="Arial"/>
              <a:cs typeface="Poppins" panose="02020500000000000000" charset="0"/>
              <a:sym typeface="Arial"/>
            </a:endParaRPr>
          </a:p>
          <a:p>
            <a:pPr>
              <a:lnSpc>
                <a:spcPct val="115000"/>
              </a:lnSpc>
            </a:pPr>
            <a:r>
              <a:rPr lang="zh-TW" sz="2400" b="0" i="1" dirty="0">
                <a:solidFill>
                  <a:schemeClr val="tx1">
                    <a:lumMod val="75000"/>
                    <a:lumOff val="25000"/>
                  </a:schemeClr>
                </a:solidFill>
                <a:latin typeface="Poppins" panose="02020500000000000000" charset="0"/>
                <a:ea typeface="Raleway"/>
                <a:cs typeface="Poppins" panose="02020500000000000000" charset="0"/>
                <a:sym typeface="Raleway"/>
              </a:rPr>
              <a:t>H</a:t>
            </a:r>
            <a:r>
              <a:rPr lang="zh-TW" sz="2400" b="0" i="1" baseline="-25000" dirty="0">
                <a:solidFill>
                  <a:schemeClr val="tx1">
                    <a:lumMod val="75000"/>
                    <a:lumOff val="25000"/>
                  </a:schemeClr>
                </a:solidFill>
                <a:latin typeface="Poppins" panose="02020500000000000000" charset="0"/>
                <a:ea typeface="Raleway"/>
                <a:cs typeface="Poppins" panose="02020500000000000000" charset="0"/>
                <a:sym typeface="Raleway"/>
              </a:rPr>
              <a:t>1</a:t>
            </a:r>
            <a:r>
              <a:rPr lang="zh-TW" sz="2400" b="0" dirty="0">
                <a:solidFill>
                  <a:schemeClr val="tx1">
                    <a:lumMod val="75000"/>
                    <a:lumOff val="25000"/>
                  </a:schemeClr>
                </a:solidFill>
                <a:latin typeface="Poppins" panose="02020500000000000000" charset="0"/>
                <a:ea typeface="Raleway"/>
                <a:cs typeface="Poppins" panose="02020500000000000000" charset="0"/>
                <a:sym typeface="Raleway"/>
              </a:rPr>
              <a:t>：</a:t>
            </a:r>
            <a:r>
              <a:rPr lang="en-US" altLang="zh-TW" sz="2400" b="0" dirty="0">
                <a:solidFill>
                  <a:schemeClr val="tx1">
                    <a:lumMod val="75000"/>
                    <a:lumOff val="25000"/>
                  </a:schemeClr>
                </a:solidFill>
                <a:latin typeface="Poppins" panose="02020500000000000000" charset="0"/>
                <a:ea typeface="Arial"/>
                <a:cs typeface="Poppins" panose="02020500000000000000" charset="0"/>
                <a:sym typeface="Arial"/>
              </a:rPr>
              <a:t>The data isn’t normally distributed.</a:t>
            </a:r>
            <a:br>
              <a:rPr lang="en-US" altLang="zh-TW" sz="2400" b="0" dirty="0">
                <a:solidFill>
                  <a:schemeClr val="tx1">
                    <a:lumMod val="75000"/>
                    <a:lumOff val="25000"/>
                  </a:schemeClr>
                </a:solidFill>
                <a:latin typeface="Poppins" panose="02020500000000000000" charset="0"/>
                <a:ea typeface="Arial"/>
                <a:cs typeface="Poppins" panose="02020500000000000000" charset="0"/>
                <a:sym typeface="Arial"/>
              </a:rPr>
            </a:br>
            <a:endParaRPr sz="2400" b="0" dirty="0">
              <a:solidFill>
                <a:schemeClr val="tx1">
                  <a:lumMod val="75000"/>
                  <a:lumOff val="25000"/>
                </a:schemeClr>
              </a:solidFill>
              <a:latin typeface="Poppins" panose="02020500000000000000" charset="0"/>
              <a:ea typeface="Arial"/>
              <a:cs typeface="Poppins" panose="02020500000000000000" charset="0"/>
              <a:sym typeface="Arial"/>
            </a:endParaRPr>
          </a:p>
        </p:txBody>
      </p:sp>
      <p:sp>
        <p:nvSpPr>
          <p:cNvPr id="6963" name="Google Shape;6963;p85"/>
          <p:cNvSpPr txBox="1">
            <a:spLocks noGrp="1"/>
          </p:cNvSpPr>
          <p:nvPr>
            <p:ph type="body" idx="4294967295"/>
          </p:nvPr>
        </p:nvSpPr>
        <p:spPr>
          <a:xfrm>
            <a:off x="11703400" y="4463866"/>
            <a:ext cx="2715000" cy="183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300">
                <a:solidFill>
                  <a:schemeClr val="dk1"/>
                </a:solidFill>
              </a:rPr>
              <a:t>p-value </a:t>
            </a:r>
            <a:r>
              <a:rPr lang="zh-TW" sz="2300">
                <a:solidFill>
                  <a:schemeClr val="dk1"/>
                </a:solidFill>
                <a:highlight>
                  <a:srgbClr val="FFFFFF"/>
                </a:highlight>
              </a:rPr>
              <a:t>= 0 </a:t>
            </a:r>
            <a:endParaRPr sz="2300">
              <a:solidFill>
                <a:schemeClr val="dk1"/>
              </a:solidFill>
              <a:highlight>
                <a:srgbClr val="FFFFFF"/>
              </a:highlight>
            </a:endParaRPr>
          </a:p>
          <a:p>
            <a:pPr marL="0" lvl="0" indent="0" algn="l" rtl="0">
              <a:spcBef>
                <a:spcPts val="1600"/>
              </a:spcBef>
              <a:spcAft>
                <a:spcPts val="0"/>
              </a:spcAft>
              <a:buNone/>
            </a:pPr>
            <a:r>
              <a:rPr lang="zh-TW" sz="2300">
                <a:solidFill>
                  <a:schemeClr val="dk1"/>
                </a:solidFill>
                <a:highlight>
                  <a:srgbClr val="FFFFFF"/>
                </a:highlight>
              </a:rPr>
              <a:t>&lt; alpha = 0.05</a:t>
            </a:r>
            <a:endParaRPr sz="2300">
              <a:solidFill>
                <a:schemeClr val="dk1"/>
              </a:solidFill>
            </a:endParaRPr>
          </a:p>
          <a:p>
            <a:pPr marL="0" lvl="0" indent="0" algn="l" rtl="0">
              <a:spcBef>
                <a:spcPts val="1600"/>
              </a:spcBef>
              <a:spcAft>
                <a:spcPts val="1600"/>
              </a:spcAft>
              <a:buNone/>
            </a:pPr>
            <a:r>
              <a:rPr lang="zh-TW" sz="2300">
                <a:solidFill>
                  <a:schemeClr val="dk1"/>
                </a:solidFill>
                <a:latin typeface="Arial"/>
                <a:ea typeface="Arial"/>
                <a:cs typeface="Arial"/>
                <a:sym typeface="Arial"/>
              </a:rPr>
              <a:t>→ 拒絕虛無假設</a:t>
            </a:r>
            <a:endParaRPr sz="2300">
              <a:solidFill>
                <a:schemeClr val="dk1"/>
              </a:solidFill>
              <a:latin typeface="Arial"/>
              <a:ea typeface="Arial"/>
              <a:cs typeface="Arial"/>
              <a:sym typeface="Arial"/>
            </a:endParaRPr>
          </a:p>
        </p:txBody>
      </p:sp>
      <p:sp>
        <p:nvSpPr>
          <p:cNvPr id="6964" name="Google Shape;6964;p85"/>
          <p:cNvSpPr txBox="1">
            <a:spLocks noGrp="1"/>
          </p:cNvSpPr>
          <p:nvPr>
            <p:ph type="body" idx="4294967295"/>
          </p:nvPr>
        </p:nvSpPr>
        <p:spPr>
          <a:xfrm>
            <a:off x="243068" y="1218246"/>
            <a:ext cx="2525400" cy="429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TW"/>
              <a:t>Shapiro-Wilk test</a:t>
            </a:r>
            <a:endParaRPr/>
          </a:p>
        </p:txBody>
      </p:sp>
      <p:sp>
        <p:nvSpPr>
          <p:cNvPr id="8" name="矩形 7">
            <a:extLst>
              <a:ext uri="{FF2B5EF4-FFF2-40B4-BE49-F238E27FC236}">
                <a16:creationId xmlns:a16="http://schemas.microsoft.com/office/drawing/2014/main" id="{62AF90A2-89C8-4C93-98BE-31562CD712A9}"/>
              </a:ext>
            </a:extLst>
          </p:cNvPr>
          <p:cNvSpPr/>
          <p:nvPr/>
        </p:nvSpPr>
        <p:spPr>
          <a:xfrm>
            <a:off x="243068" y="329501"/>
            <a:ext cx="1524772" cy="1103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9" name="Google Shape;3457;p38">
            <a:extLst>
              <a:ext uri="{FF2B5EF4-FFF2-40B4-BE49-F238E27FC236}">
                <a16:creationId xmlns:a16="http://schemas.microsoft.com/office/drawing/2014/main" id="{050EE62C-9495-4631-9352-4082E750AAB4}"/>
              </a:ext>
            </a:extLst>
          </p:cNvPr>
          <p:cNvSpPr txBox="1">
            <a:spLocks/>
          </p:cNvSpPr>
          <p:nvPr/>
        </p:nvSpPr>
        <p:spPr>
          <a:xfrm>
            <a:off x="0" y="0"/>
            <a:ext cx="1767840" cy="534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Poppins"/>
              <a:buNone/>
              <a:tabLst/>
              <a:defRPr/>
            </a:pPr>
            <a:r>
              <a:rPr kumimoji="0" lang="en-US" altLang="zh-TW"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05. </a:t>
            </a:r>
            <a:r>
              <a:rPr kumimoji="0" lang="zh-TW" altLang="en-US"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問卷資料分析</a:t>
            </a:r>
          </a:p>
        </p:txBody>
      </p:sp>
    </p:spTree>
    <p:extLst>
      <p:ext uri="{BB962C8B-B14F-4D97-AF65-F5344CB8AC3E}">
        <p14:creationId xmlns:p14="http://schemas.microsoft.com/office/powerpoint/2010/main" val="838621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59"/>
        <p:cNvGrpSpPr/>
        <p:nvPr/>
      </p:nvGrpSpPr>
      <p:grpSpPr>
        <a:xfrm>
          <a:off x="0" y="0"/>
          <a:ext cx="0" cy="0"/>
          <a:chOff x="0" y="0"/>
          <a:chExt cx="0" cy="0"/>
        </a:xfrm>
      </p:grpSpPr>
      <p:sp>
        <p:nvSpPr>
          <p:cNvPr id="13" name="矩形 12">
            <a:extLst>
              <a:ext uri="{FF2B5EF4-FFF2-40B4-BE49-F238E27FC236}">
                <a16:creationId xmlns:a16="http://schemas.microsoft.com/office/drawing/2014/main" id="{704BAD35-F246-4839-8C95-5F2CB070A246}"/>
              </a:ext>
            </a:extLst>
          </p:cNvPr>
          <p:cNvSpPr/>
          <p:nvPr/>
        </p:nvSpPr>
        <p:spPr>
          <a:xfrm>
            <a:off x="5302786" y="4303186"/>
            <a:ext cx="2539587" cy="2879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pic>
        <p:nvPicPr>
          <p:cNvPr id="6960" name="Google Shape;6960;p85"/>
          <p:cNvPicPr preferRelativeResize="0"/>
          <p:nvPr/>
        </p:nvPicPr>
        <p:blipFill>
          <a:blip r:embed="rId3">
            <a:alphaModFix/>
          </a:blip>
          <a:stretch>
            <a:fillRect/>
          </a:stretch>
        </p:blipFill>
        <p:spPr>
          <a:xfrm>
            <a:off x="4455906" y="2130924"/>
            <a:ext cx="4047045" cy="429600"/>
          </a:xfrm>
          <a:prstGeom prst="rect">
            <a:avLst/>
          </a:prstGeom>
          <a:noFill/>
          <a:ln w="9525" cap="flat" cmpd="sng">
            <a:solidFill>
              <a:srgbClr val="B7B7B7"/>
            </a:solidFill>
            <a:prstDash val="lgDashDot"/>
            <a:round/>
            <a:headEnd type="none" w="sm" len="sm"/>
            <a:tailEnd type="none" w="sm" len="sm"/>
          </a:ln>
        </p:spPr>
      </p:pic>
      <p:sp>
        <p:nvSpPr>
          <p:cNvPr id="6961" name="Google Shape;6961;p85"/>
          <p:cNvSpPr txBox="1">
            <a:spLocks noGrp="1"/>
          </p:cNvSpPr>
          <p:nvPr>
            <p:ph type="title"/>
          </p:nvPr>
        </p:nvSpPr>
        <p:spPr>
          <a:xfrm>
            <a:off x="243068" y="737820"/>
            <a:ext cx="7715400" cy="8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solidFill>
                  <a:schemeClr val="dk2"/>
                </a:solidFill>
                <a:latin typeface="Arial"/>
                <a:ea typeface="Arial"/>
                <a:cs typeface="Arial"/>
                <a:sym typeface="Arial"/>
              </a:rPr>
              <a:t>Data Normality Assumption</a:t>
            </a:r>
            <a:endParaRPr dirty="0">
              <a:solidFill>
                <a:schemeClr val="dk2"/>
              </a:solidFill>
              <a:latin typeface="Arial"/>
              <a:ea typeface="Arial"/>
              <a:cs typeface="Arial"/>
              <a:sym typeface="Arial"/>
            </a:endParaRPr>
          </a:p>
        </p:txBody>
      </p:sp>
      <p:sp>
        <p:nvSpPr>
          <p:cNvPr id="6963" name="Google Shape;6963;p85"/>
          <p:cNvSpPr txBox="1">
            <a:spLocks noGrp="1"/>
          </p:cNvSpPr>
          <p:nvPr>
            <p:ph type="body" idx="4294967295"/>
          </p:nvPr>
        </p:nvSpPr>
        <p:spPr>
          <a:xfrm>
            <a:off x="4455906" y="2754216"/>
            <a:ext cx="2715000" cy="109032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TW" dirty="0">
                <a:solidFill>
                  <a:schemeClr val="tx1">
                    <a:lumMod val="75000"/>
                    <a:lumOff val="25000"/>
                  </a:schemeClr>
                </a:solidFill>
              </a:rPr>
              <a:t>p-value </a:t>
            </a:r>
            <a:r>
              <a:rPr lang="zh-TW" dirty="0">
                <a:solidFill>
                  <a:schemeClr val="tx1">
                    <a:lumMod val="75000"/>
                    <a:lumOff val="25000"/>
                  </a:schemeClr>
                </a:solidFill>
                <a:highlight>
                  <a:srgbClr val="FFFFFF"/>
                </a:highlight>
              </a:rPr>
              <a:t>= 0 </a:t>
            </a:r>
            <a:endParaRPr dirty="0">
              <a:solidFill>
                <a:schemeClr val="tx1">
                  <a:lumMod val="75000"/>
                  <a:lumOff val="25000"/>
                </a:schemeClr>
              </a:solidFill>
              <a:highlight>
                <a:srgbClr val="FFFFFF"/>
              </a:highlight>
            </a:endParaRPr>
          </a:p>
          <a:p>
            <a:pPr marL="0" lvl="0" indent="0" algn="l" rtl="0">
              <a:lnSpc>
                <a:spcPct val="100000"/>
              </a:lnSpc>
              <a:spcBef>
                <a:spcPts val="1600"/>
              </a:spcBef>
              <a:spcAft>
                <a:spcPts val="0"/>
              </a:spcAft>
              <a:buNone/>
            </a:pPr>
            <a:r>
              <a:rPr lang="zh-TW" dirty="0">
                <a:solidFill>
                  <a:schemeClr val="tx1">
                    <a:lumMod val="75000"/>
                    <a:lumOff val="25000"/>
                  </a:schemeClr>
                </a:solidFill>
                <a:highlight>
                  <a:srgbClr val="FFFFFF"/>
                </a:highlight>
              </a:rPr>
              <a:t>&lt; alpha = 0.05</a:t>
            </a:r>
            <a:endParaRPr dirty="0">
              <a:solidFill>
                <a:schemeClr val="tx1">
                  <a:lumMod val="75000"/>
                  <a:lumOff val="25000"/>
                </a:schemeClr>
              </a:solidFill>
            </a:endParaRPr>
          </a:p>
        </p:txBody>
      </p:sp>
      <p:sp>
        <p:nvSpPr>
          <p:cNvPr id="6964" name="Google Shape;6964;p85"/>
          <p:cNvSpPr txBox="1">
            <a:spLocks noGrp="1"/>
          </p:cNvSpPr>
          <p:nvPr>
            <p:ph type="body" idx="4294967295"/>
          </p:nvPr>
        </p:nvSpPr>
        <p:spPr>
          <a:xfrm>
            <a:off x="243068" y="1218246"/>
            <a:ext cx="2525400" cy="429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TW" dirty="0"/>
              <a:t>Shapiro-Wilk test</a:t>
            </a:r>
            <a:endParaRPr dirty="0"/>
          </a:p>
        </p:txBody>
      </p:sp>
      <p:pic>
        <p:nvPicPr>
          <p:cNvPr id="6965" name="Google Shape;6965;p85"/>
          <p:cNvPicPr preferRelativeResize="0"/>
          <p:nvPr/>
        </p:nvPicPr>
        <p:blipFill>
          <a:blip r:embed="rId4">
            <a:alphaModFix/>
          </a:blip>
          <a:stretch>
            <a:fillRect/>
          </a:stretch>
        </p:blipFill>
        <p:spPr>
          <a:xfrm>
            <a:off x="243068" y="2130924"/>
            <a:ext cx="4014332" cy="2683075"/>
          </a:xfrm>
          <a:prstGeom prst="rect">
            <a:avLst/>
          </a:prstGeom>
          <a:noFill/>
          <a:ln w="9525" cap="flat" cmpd="sng">
            <a:solidFill>
              <a:srgbClr val="B7B7B7"/>
            </a:solidFill>
            <a:prstDash val="lgDashDot"/>
            <a:round/>
            <a:headEnd type="none" w="sm" len="sm"/>
            <a:tailEnd type="none" w="sm" len="sm"/>
          </a:ln>
        </p:spPr>
      </p:pic>
      <p:sp>
        <p:nvSpPr>
          <p:cNvPr id="8" name="矩形 7">
            <a:extLst>
              <a:ext uri="{FF2B5EF4-FFF2-40B4-BE49-F238E27FC236}">
                <a16:creationId xmlns:a16="http://schemas.microsoft.com/office/drawing/2014/main" id="{62AF90A2-89C8-4C93-98BE-31562CD712A9}"/>
              </a:ext>
            </a:extLst>
          </p:cNvPr>
          <p:cNvSpPr/>
          <p:nvPr/>
        </p:nvSpPr>
        <p:spPr>
          <a:xfrm>
            <a:off x="243068" y="329501"/>
            <a:ext cx="1524772" cy="1103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9" name="Google Shape;3457;p38">
            <a:extLst>
              <a:ext uri="{FF2B5EF4-FFF2-40B4-BE49-F238E27FC236}">
                <a16:creationId xmlns:a16="http://schemas.microsoft.com/office/drawing/2014/main" id="{050EE62C-9495-4631-9352-4082E750AAB4}"/>
              </a:ext>
            </a:extLst>
          </p:cNvPr>
          <p:cNvSpPr txBox="1">
            <a:spLocks/>
          </p:cNvSpPr>
          <p:nvPr/>
        </p:nvSpPr>
        <p:spPr>
          <a:xfrm>
            <a:off x="0" y="0"/>
            <a:ext cx="1767840" cy="534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Poppins"/>
              <a:buNone/>
              <a:tabLst/>
              <a:defRPr/>
            </a:pPr>
            <a:r>
              <a:rPr kumimoji="0" lang="en-US" altLang="zh-TW"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05. </a:t>
            </a:r>
            <a:r>
              <a:rPr kumimoji="0" lang="zh-TW" altLang="en-US"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問卷資料分析</a:t>
            </a:r>
          </a:p>
        </p:txBody>
      </p:sp>
      <p:sp>
        <p:nvSpPr>
          <p:cNvPr id="4" name="矩形 3">
            <a:extLst>
              <a:ext uri="{FF2B5EF4-FFF2-40B4-BE49-F238E27FC236}">
                <a16:creationId xmlns:a16="http://schemas.microsoft.com/office/drawing/2014/main" id="{8763EB83-3652-4282-BD49-4A082EFCCCA9}"/>
              </a:ext>
            </a:extLst>
          </p:cNvPr>
          <p:cNvSpPr/>
          <p:nvPr/>
        </p:nvSpPr>
        <p:spPr>
          <a:xfrm>
            <a:off x="4671313" y="4038228"/>
            <a:ext cx="3171061" cy="584775"/>
          </a:xfrm>
          <a:prstGeom prst="rect">
            <a:avLst/>
          </a:prstGeom>
        </p:spPr>
        <p:txBody>
          <a:bodyPr wrap="none">
            <a:spAutoFit/>
          </a:bodyPr>
          <a:lstStyle/>
          <a:p>
            <a:pPr marL="0" marR="0" lvl="0" indent="0" algn="l" defTabSz="914400" rtl="0" eaLnBrk="1" fontAlgn="auto" latinLnBrk="0" hangingPunct="1">
              <a:lnSpc>
                <a:spcPct val="100000"/>
              </a:lnSpc>
              <a:spcBef>
                <a:spcPts val="1600"/>
              </a:spcBef>
              <a:spcAft>
                <a:spcPts val="1600"/>
              </a:spcAft>
              <a:buClr>
                <a:srgbClr val="000000"/>
              </a:buClr>
              <a:buSzTx/>
              <a:buFont typeface="Arial"/>
              <a:buNone/>
              <a:tabLst/>
              <a:defRPr/>
            </a:pPr>
            <a:r>
              <a:rPr kumimoji="0" lang="zh-TW" altLang="en-US" sz="32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Arial"/>
                <a:sym typeface="Arial"/>
              </a:rPr>
              <a:t>→ </a:t>
            </a:r>
            <a:r>
              <a:rPr kumimoji="0" lang="zh-TW" altLang="en-US" sz="32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Arial"/>
                <a:sym typeface="Arial"/>
              </a:rPr>
              <a:t>拒絕虛無假設</a:t>
            </a:r>
          </a:p>
        </p:txBody>
      </p:sp>
    </p:spTree>
    <p:extLst>
      <p:ext uri="{BB962C8B-B14F-4D97-AF65-F5344CB8AC3E}">
        <p14:creationId xmlns:p14="http://schemas.microsoft.com/office/powerpoint/2010/main" val="1932209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grpSp>
        <p:nvGrpSpPr>
          <p:cNvPr id="3477" name="Google Shape;3477;p40"/>
          <p:cNvGrpSpPr/>
          <p:nvPr/>
        </p:nvGrpSpPr>
        <p:grpSpPr>
          <a:xfrm flipH="1">
            <a:off x="75464" y="2634964"/>
            <a:ext cx="2430621" cy="2508536"/>
            <a:chOff x="3836975" y="2014000"/>
            <a:chExt cx="2370875" cy="2446875"/>
          </a:xfrm>
        </p:grpSpPr>
        <p:sp>
          <p:nvSpPr>
            <p:cNvPr id="3478" name="Google Shape;3478;p40"/>
            <p:cNvSpPr/>
            <p:nvPr/>
          </p:nvSpPr>
          <p:spPr>
            <a:xfrm>
              <a:off x="3836975" y="2985050"/>
              <a:ext cx="544850" cy="507725"/>
            </a:xfrm>
            <a:custGeom>
              <a:avLst/>
              <a:gdLst/>
              <a:ahLst/>
              <a:cxnLst/>
              <a:rect l="l" t="t" r="r" b="b"/>
              <a:pathLst>
                <a:path w="21794" h="20309" extrusionOk="0">
                  <a:moveTo>
                    <a:pt x="17016" y="1"/>
                  </a:moveTo>
                  <a:cubicBezTo>
                    <a:pt x="16950" y="1"/>
                    <a:pt x="16880" y="12"/>
                    <a:pt x="16809" y="34"/>
                  </a:cubicBezTo>
                  <a:cubicBezTo>
                    <a:pt x="16171" y="217"/>
                    <a:pt x="14438" y="1767"/>
                    <a:pt x="13891" y="4168"/>
                  </a:cubicBezTo>
                  <a:cubicBezTo>
                    <a:pt x="13891" y="4168"/>
                    <a:pt x="13635" y="4779"/>
                    <a:pt x="12995" y="4779"/>
                  </a:cubicBezTo>
                  <a:cubicBezTo>
                    <a:pt x="12841" y="4779"/>
                    <a:pt x="12664" y="4743"/>
                    <a:pt x="12462" y="4654"/>
                  </a:cubicBezTo>
                  <a:cubicBezTo>
                    <a:pt x="10912" y="3955"/>
                    <a:pt x="5745" y="1311"/>
                    <a:pt x="4803" y="977"/>
                  </a:cubicBezTo>
                  <a:cubicBezTo>
                    <a:pt x="4447" y="862"/>
                    <a:pt x="4059" y="785"/>
                    <a:pt x="3766" y="785"/>
                  </a:cubicBezTo>
                  <a:cubicBezTo>
                    <a:pt x="3358" y="785"/>
                    <a:pt x="3134" y="935"/>
                    <a:pt x="3435" y="1341"/>
                  </a:cubicBezTo>
                  <a:cubicBezTo>
                    <a:pt x="3800" y="1828"/>
                    <a:pt x="5897" y="3408"/>
                    <a:pt x="7021" y="4259"/>
                  </a:cubicBezTo>
                  <a:cubicBezTo>
                    <a:pt x="5819" y="3377"/>
                    <a:pt x="3417" y="1696"/>
                    <a:pt x="2586" y="1696"/>
                  </a:cubicBezTo>
                  <a:cubicBezTo>
                    <a:pt x="2473" y="1696"/>
                    <a:pt x="2388" y="1728"/>
                    <a:pt x="2341" y="1797"/>
                  </a:cubicBezTo>
                  <a:cubicBezTo>
                    <a:pt x="2128" y="2132"/>
                    <a:pt x="2462" y="2800"/>
                    <a:pt x="3648" y="3803"/>
                  </a:cubicBezTo>
                  <a:cubicBezTo>
                    <a:pt x="2766" y="3226"/>
                    <a:pt x="1945" y="2770"/>
                    <a:pt x="1672" y="2770"/>
                  </a:cubicBezTo>
                  <a:cubicBezTo>
                    <a:pt x="0" y="2800"/>
                    <a:pt x="4803" y="6448"/>
                    <a:pt x="4803" y="6448"/>
                  </a:cubicBezTo>
                  <a:cubicBezTo>
                    <a:pt x="2262" y="4565"/>
                    <a:pt x="1736" y="4003"/>
                    <a:pt x="1443" y="4003"/>
                  </a:cubicBezTo>
                  <a:cubicBezTo>
                    <a:pt x="1343" y="4003"/>
                    <a:pt x="1271" y="4068"/>
                    <a:pt x="1155" y="4168"/>
                  </a:cubicBezTo>
                  <a:cubicBezTo>
                    <a:pt x="851" y="4442"/>
                    <a:pt x="1398" y="5232"/>
                    <a:pt x="3009" y="6873"/>
                  </a:cubicBezTo>
                  <a:lnTo>
                    <a:pt x="9028" y="13682"/>
                  </a:lnTo>
                  <a:lnTo>
                    <a:pt x="12584" y="20308"/>
                  </a:lnTo>
                  <a:lnTo>
                    <a:pt x="21794" y="14989"/>
                  </a:lnTo>
                  <a:lnTo>
                    <a:pt x="16292" y="7451"/>
                  </a:lnTo>
                  <a:cubicBezTo>
                    <a:pt x="16231" y="6904"/>
                    <a:pt x="16201" y="6235"/>
                    <a:pt x="16201" y="5475"/>
                  </a:cubicBezTo>
                  <a:cubicBezTo>
                    <a:pt x="16171" y="4806"/>
                    <a:pt x="16292" y="4168"/>
                    <a:pt x="16505" y="3530"/>
                  </a:cubicBezTo>
                  <a:cubicBezTo>
                    <a:pt x="16748" y="2770"/>
                    <a:pt x="17143" y="1767"/>
                    <a:pt x="17508" y="1281"/>
                  </a:cubicBezTo>
                  <a:cubicBezTo>
                    <a:pt x="17915" y="738"/>
                    <a:pt x="17571" y="1"/>
                    <a:pt x="1701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9" name="Google Shape;3479;p40"/>
            <p:cNvSpPr/>
            <p:nvPr/>
          </p:nvSpPr>
          <p:spPr>
            <a:xfrm>
              <a:off x="3893950" y="3082975"/>
              <a:ext cx="116300" cy="89975"/>
            </a:xfrm>
            <a:custGeom>
              <a:avLst/>
              <a:gdLst/>
              <a:ahLst/>
              <a:cxnLst/>
              <a:rect l="l" t="t" r="r" b="b"/>
              <a:pathLst>
                <a:path w="4652" h="3599" extrusionOk="0">
                  <a:moveTo>
                    <a:pt x="82" y="0"/>
                  </a:moveTo>
                  <a:cubicBezTo>
                    <a:pt x="72" y="0"/>
                    <a:pt x="65" y="3"/>
                    <a:pt x="62" y="8"/>
                  </a:cubicBezTo>
                  <a:cubicBezTo>
                    <a:pt x="1" y="69"/>
                    <a:pt x="943" y="950"/>
                    <a:pt x="2220" y="1953"/>
                  </a:cubicBezTo>
                  <a:cubicBezTo>
                    <a:pt x="3417" y="2888"/>
                    <a:pt x="4446" y="3598"/>
                    <a:pt x="4579" y="3598"/>
                  </a:cubicBezTo>
                  <a:cubicBezTo>
                    <a:pt x="4584" y="3598"/>
                    <a:pt x="4588" y="3597"/>
                    <a:pt x="4590" y="3595"/>
                  </a:cubicBezTo>
                  <a:cubicBezTo>
                    <a:pt x="4651" y="3503"/>
                    <a:pt x="3709" y="2622"/>
                    <a:pt x="2463" y="1649"/>
                  </a:cubicBezTo>
                  <a:cubicBezTo>
                    <a:pt x="1287" y="703"/>
                    <a:pt x="247" y="0"/>
                    <a:pt x="82"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0" name="Google Shape;3480;p40"/>
            <p:cNvSpPr/>
            <p:nvPr/>
          </p:nvSpPr>
          <p:spPr>
            <a:xfrm>
              <a:off x="3909925" y="3054100"/>
              <a:ext cx="129950" cy="88550"/>
            </a:xfrm>
            <a:custGeom>
              <a:avLst/>
              <a:gdLst/>
              <a:ahLst/>
              <a:cxnLst/>
              <a:rect l="l" t="t" r="r" b="b"/>
              <a:pathLst>
                <a:path w="5198" h="3542" extrusionOk="0">
                  <a:moveTo>
                    <a:pt x="82" y="0"/>
                  </a:moveTo>
                  <a:cubicBezTo>
                    <a:pt x="71" y="0"/>
                    <a:pt x="64" y="3"/>
                    <a:pt x="61" y="8"/>
                  </a:cubicBezTo>
                  <a:cubicBezTo>
                    <a:pt x="0" y="99"/>
                    <a:pt x="1094" y="950"/>
                    <a:pt x="2492" y="1923"/>
                  </a:cubicBezTo>
                  <a:cubicBezTo>
                    <a:pt x="3811" y="2840"/>
                    <a:pt x="4941" y="3542"/>
                    <a:pt x="5116" y="3542"/>
                  </a:cubicBezTo>
                  <a:cubicBezTo>
                    <a:pt x="5126" y="3542"/>
                    <a:pt x="5133" y="3539"/>
                    <a:pt x="5137" y="3534"/>
                  </a:cubicBezTo>
                  <a:cubicBezTo>
                    <a:pt x="5198" y="3443"/>
                    <a:pt x="4103" y="2592"/>
                    <a:pt x="2705" y="1619"/>
                  </a:cubicBezTo>
                  <a:cubicBezTo>
                    <a:pt x="1386" y="701"/>
                    <a:pt x="257" y="0"/>
                    <a:pt x="82"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1" name="Google Shape;3481;p40"/>
            <p:cNvSpPr/>
            <p:nvPr/>
          </p:nvSpPr>
          <p:spPr>
            <a:xfrm>
              <a:off x="3937275" y="3028250"/>
              <a:ext cx="123875" cy="82500"/>
            </a:xfrm>
            <a:custGeom>
              <a:avLst/>
              <a:gdLst/>
              <a:ahLst/>
              <a:cxnLst/>
              <a:rect l="l" t="t" r="r" b="b"/>
              <a:pathLst>
                <a:path w="4955" h="3300" extrusionOk="0">
                  <a:moveTo>
                    <a:pt x="84" y="0"/>
                  </a:moveTo>
                  <a:cubicBezTo>
                    <a:pt x="73" y="0"/>
                    <a:pt x="65" y="3"/>
                    <a:pt x="61" y="9"/>
                  </a:cubicBezTo>
                  <a:cubicBezTo>
                    <a:pt x="0" y="100"/>
                    <a:pt x="1034" y="920"/>
                    <a:pt x="2371" y="1802"/>
                  </a:cubicBezTo>
                  <a:cubicBezTo>
                    <a:pt x="3627" y="2658"/>
                    <a:pt x="4695" y="3300"/>
                    <a:pt x="4871" y="3300"/>
                  </a:cubicBezTo>
                  <a:cubicBezTo>
                    <a:pt x="4883" y="3300"/>
                    <a:pt x="4890" y="3297"/>
                    <a:pt x="4894" y="3291"/>
                  </a:cubicBezTo>
                  <a:cubicBezTo>
                    <a:pt x="4955" y="3200"/>
                    <a:pt x="3921" y="2410"/>
                    <a:pt x="2584" y="1498"/>
                  </a:cubicBezTo>
                  <a:cubicBezTo>
                    <a:pt x="1328" y="642"/>
                    <a:pt x="260" y="0"/>
                    <a:pt x="84"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2" name="Google Shape;3482;p40"/>
            <p:cNvSpPr/>
            <p:nvPr/>
          </p:nvSpPr>
          <p:spPr>
            <a:xfrm>
              <a:off x="4062650" y="3197150"/>
              <a:ext cx="742450" cy="986350"/>
            </a:xfrm>
            <a:custGeom>
              <a:avLst/>
              <a:gdLst/>
              <a:ahLst/>
              <a:cxnLst/>
              <a:rect l="l" t="t" r="r" b="b"/>
              <a:pathLst>
                <a:path w="29698" h="39454" extrusionOk="0">
                  <a:moveTo>
                    <a:pt x="7782" y="0"/>
                  </a:moveTo>
                  <a:lnTo>
                    <a:pt x="1" y="5198"/>
                  </a:lnTo>
                  <a:cubicBezTo>
                    <a:pt x="1" y="5198"/>
                    <a:pt x="15016" y="33071"/>
                    <a:pt x="16840" y="35594"/>
                  </a:cubicBezTo>
                  <a:cubicBezTo>
                    <a:pt x="18664" y="38147"/>
                    <a:pt x="24682" y="39454"/>
                    <a:pt x="24682" y="39454"/>
                  </a:cubicBezTo>
                  <a:lnTo>
                    <a:pt x="29697" y="27782"/>
                  </a:lnTo>
                  <a:lnTo>
                    <a:pt x="778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3" name="Google Shape;3483;p40"/>
            <p:cNvSpPr/>
            <p:nvPr/>
          </p:nvSpPr>
          <p:spPr>
            <a:xfrm>
              <a:off x="5523175" y="2225250"/>
              <a:ext cx="281175" cy="548600"/>
            </a:xfrm>
            <a:custGeom>
              <a:avLst/>
              <a:gdLst/>
              <a:ahLst/>
              <a:cxnLst/>
              <a:rect l="l" t="t" r="r" b="b"/>
              <a:pathLst>
                <a:path w="11247" h="21944" extrusionOk="0">
                  <a:moveTo>
                    <a:pt x="4985" y="0"/>
                  </a:moveTo>
                  <a:lnTo>
                    <a:pt x="0" y="20457"/>
                  </a:lnTo>
                  <a:cubicBezTo>
                    <a:pt x="109" y="21273"/>
                    <a:pt x="901" y="21944"/>
                    <a:pt x="1742" y="21944"/>
                  </a:cubicBezTo>
                  <a:cubicBezTo>
                    <a:pt x="1840" y="21944"/>
                    <a:pt x="1938" y="21935"/>
                    <a:pt x="2037" y="21916"/>
                  </a:cubicBezTo>
                  <a:cubicBezTo>
                    <a:pt x="2949" y="21764"/>
                    <a:pt x="3617" y="20730"/>
                    <a:pt x="3404" y="19818"/>
                  </a:cubicBezTo>
                  <a:lnTo>
                    <a:pt x="3404" y="19818"/>
                  </a:lnTo>
                  <a:cubicBezTo>
                    <a:pt x="3628" y="20754"/>
                    <a:pt x="4574" y="21282"/>
                    <a:pt x="5531" y="21282"/>
                  </a:cubicBezTo>
                  <a:cubicBezTo>
                    <a:pt x="6003" y="21282"/>
                    <a:pt x="6478" y="21153"/>
                    <a:pt x="6870" y="20882"/>
                  </a:cubicBezTo>
                  <a:cubicBezTo>
                    <a:pt x="8025" y="20092"/>
                    <a:pt x="8329" y="18390"/>
                    <a:pt x="7873" y="17052"/>
                  </a:cubicBezTo>
                  <a:lnTo>
                    <a:pt x="7873" y="17052"/>
                  </a:lnTo>
                  <a:cubicBezTo>
                    <a:pt x="8237" y="17381"/>
                    <a:pt x="8722" y="17545"/>
                    <a:pt x="9203" y="17545"/>
                  </a:cubicBezTo>
                  <a:cubicBezTo>
                    <a:pt x="9524" y="17545"/>
                    <a:pt x="9842" y="17472"/>
                    <a:pt x="10122" y="17326"/>
                  </a:cubicBezTo>
                  <a:cubicBezTo>
                    <a:pt x="10821" y="16931"/>
                    <a:pt x="11247" y="16080"/>
                    <a:pt x="11125" y="15289"/>
                  </a:cubicBezTo>
                  <a:cubicBezTo>
                    <a:pt x="10821" y="13587"/>
                    <a:pt x="8693" y="13040"/>
                    <a:pt x="7508" y="11794"/>
                  </a:cubicBezTo>
                  <a:cubicBezTo>
                    <a:pt x="6049" y="10274"/>
                    <a:pt x="6201" y="7934"/>
                    <a:pt x="6383" y="5836"/>
                  </a:cubicBezTo>
                  <a:cubicBezTo>
                    <a:pt x="6566" y="3769"/>
                    <a:pt x="6566" y="1368"/>
                    <a:pt x="498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4" name="Google Shape;3484;p40"/>
            <p:cNvSpPr/>
            <p:nvPr/>
          </p:nvSpPr>
          <p:spPr>
            <a:xfrm>
              <a:off x="4916000" y="2112775"/>
              <a:ext cx="493975" cy="495975"/>
            </a:xfrm>
            <a:custGeom>
              <a:avLst/>
              <a:gdLst/>
              <a:ahLst/>
              <a:cxnLst/>
              <a:rect l="l" t="t" r="r" b="b"/>
              <a:pathLst>
                <a:path w="19759" h="19839" extrusionOk="0">
                  <a:moveTo>
                    <a:pt x="19758" y="1"/>
                  </a:moveTo>
                  <a:lnTo>
                    <a:pt x="19758" y="1"/>
                  </a:lnTo>
                  <a:cubicBezTo>
                    <a:pt x="17631" y="1325"/>
                    <a:pt x="15120" y="2000"/>
                    <a:pt x="12619" y="2000"/>
                  </a:cubicBezTo>
                  <a:cubicBezTo>
                    <a:pt x="11331" y="2000"/>
                    <a:pt x="10045" y="1821"/>
                    <a:pt x="8816" y="1460"/>
                  </a:cubicBezTo>
                  <a:cubicBezTo>
                    <a:pt x="7691" y="1125"/>
                    <a:pt x="6627" y="639"/>
                    <a:pt x="5503" y="457"/>
                  </a:cubicBezTo>
                  <a:cubicBezTo>
                    <a:pt x="5165" y="393"/>
                    <a:pt x="4813" y="356"/>
                    <a:pt x="4463" y="356"/>
                  </a:cubicBezTo>
                  <a:cubicBezTo>
                    <a:pt x="3647" y="356"/>
                    <a:pt x="2837" y="554"/>
                    <a:pt x="2220" y="1065"/>
                  </a:cubicBezTo>
                  <a:cubicBezTo>
                    <a:pt x="1308" y="1764"/>
                    <a:pt x="943" y="3192"/>
                    <a:pt x="1642" y="4104"/>
                  </a:cubicBezTo>
                  <a:cubicBezTo>
                    <a:pt x="1977" y="4530"/>
                    <a:pt x="2463" y="4773"/>
                    <a:pt x="2706" y="5229"/>
                  </a:cubicBezTo>
                  <a:cubicBezTo>
                    <a:pt x="3162" y="6141"/>
                    <a:pt x="2433" y="7205"/>
                    <a:pt x="1673" y="7873"/>
                  </a:cubicBezTo>
                  <a:cubicBezTo>
                    <a:pt x="913" y="8542"/>
                    <a:pt x="1" y="9332"/>
                    <a:pt x="92" y="10335"/>
                  </a:cubicBezTo>
                  <a:cubicBezTo>
                    <a:pt x="214" y="11399"/>
                    <a:pt x="1308" y="11977"/>
                    <a:pt x="2250" y="12433"/>
                  </a:cubicBezTo>
                  <a:cubicBezTo>
                    <a:pt x="3223" y="12889"/>
                    <a:pt x="4287" y="13648"/>
                    <a:pt x="4165" y="14682"/>
                  </a:cubicBezTo>
                  <a:cubicBezTo>
                    <a:pt x="4104" y="15563"/>
                    <a:pt x="3253" y="16110"/>
                    <a:pt x="2889" y="16901"/>
                  </a:cubicBezTo>
                  <a:cubicBezTo>
                    <a:pt x="2402" y="17934"/>
                    <a:pt x="2949" y="19272"/>
                    <a:pt x="3952" y="19697"/>
                  </a:cubicBezTo>
                  <a:cubicBezTo>
                    <a:pt x="4186" y="19793"/>
                    <a:pt x="4434" y="19838"/>
                    <a:pt x="4682" y="19838"/>
                  </a:cubicBezTo>
                  <a:cubicBezTo>
                    <a:pt x="5530" y="19838"/>
                    <a:pt x="6382" y="19312"/>
                    <a:pt x="6688" y="18512"/>
                  </a:cubicBezTo>
                  <a:lnTo>
                    <a:pt x="19758"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5" name="Google Shape;3485;p40"/>
            <p:cNvSpPr/>
            <p:nvPr/>
          </p:nvSpPr>
          <p:spPr>
            <a:xfrm>
              <a:off x="4985150" y="2087125"/>
              <a:ext cx="661150" cy="1104725"/>
            </a:xfrm>
            <a:custGeom>
              <a:avLst/>
              <a:gdLst/>
              <a:ahLst/>
              <a:cxnLst/>
              <a:rect l="l" t="t" r="r" b="b"/>
              <a:pathLst>
                <a:path w="26446" h="44189" extrusionOk="0">
                  <a:moveTo>
                    <a:pt x="14402" y="1"/>
                  </a:moveTo>
                  <a:cubicBezTo>
                    <a:pt x="9333" y="1"/>
                    <a:pt x="4803" y="3499"/>
                    <a:pt x="3618" y="8595"/>
                  </a:cubicBezTo>
                  <a:cubicBezTo>
                    <a:pt x="2433" y="13793"/>
                    <a:pt x="1156" y="19568"/>
                    <a:pt x="791" y="22425"/>
                  </a:cubicBezTo>
                  <a:cubicBezTo>
                    <a:pt x="1" y="28292"/>
                    <a:pt x="5746" y="30055"/>
                    <a:pt x="5746" y="30055"/>
                  </a:cubicBezTo>
                  <a:lnTo>
                    <a:pt x="4712" y="35009"/>
                  </a:lnTo>
                  <a:cubicBezTo>
                    <a:pt x="3831" y="39143"/>
                    <a:pt x="6506" y="43216"/>
                    <a:pt x="10670" y="44037"/>
                  </a:cubicBezTo>
                  <a:cubicBezTo>
                    <a:pt x="11179" y="44139"/>
                    <a:pt x="11686" y="44188"/>
                    <a:pt x="12186" y="44188"/>
                  </a:cubicBezTo>
                  <a:cubicBezTo>
                    <a:pt x="15690" y="44188"/>
                    <a:pt x="18839" y="41765"/>
                    <a:pt x="19637" y="38201"/>
                  </a:cubicBezTo>
                  <a:lnTo>
                    <a:pt x="25017" y="13459"/>
                  </a:lnTo>
                  <a:cubicBezTo>
                    <a:pt x="26445" y="7471"/>
                    <a:pt x="22615" y="1452"/>
                    <a:pt x="16567" y="206"/>
                  </a:cubicBezTo>
                  <a:lnTo>
                    <a:pt x="15989" y="115"/>
                  </a:lnTo>
                  <a:cubicBezTo>
                    <a:pt x="15456" y="38"/>
                    <a:pt x="14926" y="1"/>
                    <a:pt x="1440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6" name="Google Shape;3486;p40"/>
            <p:cNvSpPr/>
            <p:nvPr/>
          </p:nvSpPr>
          <p:spPr>
            <a:xfrm>
              <a:off x="5099900" y="2382150"/>
              <a:ext cx="45625" cy="41100"/>
            </a:xfrm>
            <a:custGeom>
              <a:avLst/>
              <a:gdLst/>
              <a:ahLst/>
              <a:cxnLst/>
              <a:rect l="l" t="t" r="r" b="b"/>
              <a:pathLst>
                <a:path w="1825" h="1644" extrusionOk="0">
                  <a:moveTo>
                    <a:pt x="902" y="0"/>
                  </a:moveTo>
                  <a:cubicBezTo>
                    <a:pt x="511" y="0"/>
                    <a:pt x="172" y="280"/>
                    <a:pt x="92" y="655"/>
                  </a:cubicBezTo>
                  <a:cubicBezTo>
                    <a:pt x="1" y="1080"/>
                    <a:pt x="305" y="1506"/>
                    <a:pt x="761" y="1627"/>
                  </a:cubicBezTo>
                  <a:cubicBezTo>
                    <a:pt x="816" y="1638"/>
                    <a:pt x="870" y="1643"/>
                    <a:pt x="925" y="1643"/>
                  </a:cubicBezTo>
                  <a:cubicBezTo>
                    <a:pt x="1321" y="1643"/>
                    <a:pt x="1680" y="1363"/>
                    <a:pt x="1733" y="989"/>
                  </a:cubicBezTo>
                  <a:cubicBezTo>
                    <a:pt x="1824" y="533"/>
                    <a:pt x="1520" y="107"/>
                    <a:pt x="1065" y="16"/>
                  </a:cubicBezTo>
                  <a:cubicBezTo>
                    <a:pt x="1010" y="5"/>
                    <a:pt x="955" y="0"/>
                    <a:pt x="90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7" name="Google Shape;3487;p40"/>
            <p:cNvSpPr/>
            <p:nvPr/>
          </p:nvSpPr>
          <p:spPr>
            <a:xfrm>
              <a:off x="5095350" y="2361350"/>
              <a:ext cx="85125" cy="28475"/>
            </a:xfrm>
            <a:custGeom>
              <a:avLst/>
              <a:gdLst/>
              <a:ahLst/>
              <a:cxnLst/>
              <a:rect l="l" t="t" r="r" b="b"/>
              <a:pathLst>
                <a:path w="3405" h="1139" extrusionOk="0">
                  <a:moveTo>
                    <a:pt x="1479" y="0"/>
                  </a:moveTo>
                  <a:cubicBezTo>
                    <a:pt x="1054" y="0"/>
                    <a:pt x="698" y="126"/>
                    <a:pt x="456" y="271"/>
                  </a:cubicBezTo>
                  <a:cubicBezTo>
                    <a:pt x="122" y="423"/>
                    <a:pt x="0" y="605"/>
                    <a:pt x="61" y="666"/>
                  </a:cubicBezTo>
                  <a:cubicBezTo>
                    <a:pt x="74" y="684"/>
                    <a:pt x="101" y="691"/>
                    <a:pt x="139" y="691"/>
                  </a:cubicBezTo>
                  <a:cubicBezTo>
                    <a:pt x="323" y="691"/>
                    <a:pt x="780" y="519"/>
                    <a:pt x="1359" y="519"/>
                  </a:cubicBezTo>
                  <a:cubicBezTo>
                    <a:pt x="1479" y="519"/>
                    <a:pt x="1604" y="527"/>
                    <a:pt x="1733" y="544"/>
                  </a:cubicBezTo>
                  <a:cubicBezTo>
                    <a:pt x="2559" y="654"/>
                    <a:pt x="3135" y="1139"/>
                    <a:pt x="3304" y="1139"/>
                  </a:cubicBezTo>
                  <a:cubicBezTo>
                    <a:pt x="3322" y="1139"/>
                    <a:pt x="3335" y="1133"/>
                    <a:pt x="3344" y="1122"/>
                  </a:cubicBezTo>
                  <a:cubicBezTo>
                    <a:pt x="3405" y="1091"/>
                    <a:pt x="3344" y="879"/>
                    <a:pt x="3070" y="636"/>
                  </a:cubicBezTo>
                  <a:cubicBezTo>
                    <a:pt x="2827" y="392"/>
                    <a:pt x="2371" y="119"/>
                    <a:pt x="1824" y="28"/>
                  </a:cubicBezTo>
                  <a:cubicBezTo>
                    <a:pt x="1705" y="9"/>
                    <a:pt x="1590" y="0"/>
                    <a:pt x="147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8" name="Google Shape;3488;p40"/>
            <p:cNvSpPr/>
            <p:nvPr/>
          </p:nvSpPr>
          <p:spPr>
            <a:xfrm>
              <a:off x="5320275" y="2418625"/>
              <a:ext cx="45625" cy="41125"/>
            </a:xfrm>
            <a:custGeom>
              <a:avLst/>
              <a:gdLst/>
              <a:ahLst/>
              <a:cxnLst/>
              <a:rect l="l" t="t" r="r" b="b"/>
              <a:pathLst>
                <a:path w="1825" h="1645" extrusionOk="0">
                  <a:moveTo>
                    <a:pt x="900" y="0"/>
                  </a:moveTo>
                  <a:cubicBezTo>
                    <a:pt x="504" y="0"/>
                    <a:pt x="145" y="280"/>
                    <a:pt x="92" y="655"/>
                  </a:cubicBezTo>
                  <a:cubicBezTo>
                    <a:pt x="0" y="1110"/>
                    <a:pt x="304" y="1536"/>
                    <a:pt x="760" y="1627"/>
                  </a:cubicBezTo>
                  <a:cubicBezTo>
                    <a:pt x="819" y="1639"/>
                    <a:pt x="878" y="1645"/>
                    <a:pt x="936" y="1645"/>
                  </a:cubicBezTo>
                  <a:cubicBezTo>
                    <a:pt x="1327" y="1645"/>
                    <a:pt x="1680" y="1386"/>
                    <a:pt x="1733" y="989"/>
                  </a:cubicBezTo>
                  <a:cubicBezTo>
                    <a:pt x="1824" y="563"/>
                    <a:pt x="1520" y="138"/>
                    <a:pt x="1064" y="16"/>
                  </a:cubicBezTo>
                  <a:cubicBezTo>
                    <a:pt x="1009" y="5"/>
                    <a:pt x="955" y="0"/>
                    <a:pt x="90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9" name="Google Shape;3489;p40"/>
            <p:cNvSpPr/>
            <p:nvPr/>
          </p:nvSpPr>
          <p:spPr>
            <a:xfrm>
              <a:off x="5316475" y="2397825"/>
              <a:ext cx="85125" cy="29050"/>
            </a:xfrm>
            <a:custGeom>
              <a:avLst/>
              <a:gdLst/>
              <a:ahLst/>
              <a:cxnLst/>
              <a:rect l="l" t="t" r="r" b="b"/>
              <a:pathLst>
                <a:path w="3405" h="1162" extrusionOk="0">
                  <a:moveTo>
                    <a:pt x="1461" y="0"/>
                  </a:moveTo>
                  <a:cubicBezTo>
                    <a:pt x="1043" y="0"/>
                    <a:pt x="667" y="126"/>
                    <a:pt x="426" y="271"/>
                  </a:cubicBezTo>
                  <a:cubicBezTo>
                    <a:pt x="122" y="423"/>
                    <a:pt x="0" y="605"/>
                    <a:pt x="61" y="666"/>
                  </a:cubicBezTo>
                  <a:cubicBezTo>
                    <a:pt x="70" y="684"/>
                    <a:pt x="93" y="691"/>
                    <a:pt x="129" y="691"/>
                  </a:cubicBezTo>
                  <a:cubicBezTo>
                    <a:pt x="303" y="691"/>
                    <a:pt x="773" y="519"/>
                    <a:pt x="1357" y="519"/>
                  </a:cubicBezTo>
                  <a:cubicBezTo>
                    <a:pt x="1478" y="519"/>
                    <a:pt x="1604" y="526"/>
                    <a:pt x="1733" y="544"/>
                  </a:cubicBezTo>
                  <a:cubicBezTo>
                    <a:pt x="2579" y="657"/>
                    <a:pt x="3137" y="1162"/>
                    <a:pt x="3310" y="1162"/>
                  </a:cubicBezTo>
                  <a:cubicBezTo>
                    <a:pt x="3324" y="1162"/>
                    <a:pt x="3335" y="1159"/>
                    <a:pt x="3344" y="1152"/>
                  </a:cubicBezTo>
                  <a:cubicBezTo>
                    <a:pt x="3405" y="1091"/>
                    <a:pt x="3344" y="879"/>
                    <a:pt x="3070" y="635"/>
                  </a:cubicBezTo>
                  <a:cubicBezTo>
                    <a:pt x="2827" y="392"/>
                    <a:pt x="2371" y="119"/>
                    <a:pt x="1794" y="28"/>
                  </a:cubicBezTo>
                  <a:cubicBezTo>
                    <a:pt x="1681" y="9"/>
                    <a:pt x="1570" y="0"/>
                    <a:pt x="146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0" name="Google Shape;3490;p40"/>
            <p:cNvSpPr/>
            <p:nvPr/>
          </p:nvSpPr>
          <p:spPr>
            <a:xfrm>
              <a:off x="5154625" y="2383300"/>
              <a:ext cx="97275" cy="186675"/>
            </a:xfrm>
            <a:custGeom>
              <a:avLst/>
              <a:gdLst/>
              <a:ahLst/>
              <a:cxnLst/>
              <a:rect l="l" t="t" r="r" b="b"/>
              <a:pathLst>
                <a:path w="3891" h="7467" extrusionOk="0">
                  <a:moveTo>
                    <a:pt x="3767" y="0"/>
                  </a:moveTo>
                  <a:cubicBezTo>
                    <a:pt x="3660" y="0"/>
                    <a:pt x="2543" y="1844"/>
                    <a:pt x="1246" y="4195"/>
                  </a:cubicBezTo>
                  <a:cubicBezTo>
                    <a:pt x="912" y="4773"/>
                    <a:pt x="608" y="5320"/>
                    <a:pt x="335" y="5837"/>
                  </a:cubicBezTo>
                  <a:cubicBezTo>
                    <a:pt x="213" y="6110"/>
                    <a:pt x="0" y="6384"/>
                    <a:pt x="61" y="6748"/>
                  </a:cubicBezTo>
                  <a:cubicBezTo>
                    <a:pt x="122" y="6931"/>
                    <a:pt x="274" y="7052"/>
                    <a:pt x="395" y="7113"/>
                  </a:cubicBezTo>
                  <a:cubicBezTo>
                    <a:pt x="547" y="7204"/>
                    <a:pt x="669" y="7204"/>
                    <a:pt x="790" y="7235"/>
                  </a:cubicBezTo>
                  <a:cubicBezTo>
                    <a:pt x="1512" y="7379"/>
                    <a:pt x="2005" y="7466"/>
                    <a:pt x="2195" y="7466"/>
                  </a:cubicBezTo>
                  <a:cubicBezTo>
                    <a:pt x="2245" y="7466"/>
                    <a:pt x="2274" y="7460"/>
                    <a:pt x="2280" y="7448"/>
                  </a:cubicBezTo>
                  <a:cubicBezTo>
                    <a:pt x="2280" y="7417"/>
                    <a:pt x="1733" y="7235"/>
                    <a:pt x="851" y="6992"/>
                  </a:cubicBezTo>
                  <a:cubicBezTo>
                    <a:pt x="608" y="6931"/>
                    <a:pt x="395" y="6840"/>
                    <a:pt x="395" y="6688"/>
                  </a:cubicBezTo>
                  <a:cubicBezTo>
                    <a:pt x="365" y="6505"/>
                    <a:pt x="487" y="6293"/>
                    <a:pt x="639" y="6019"/>
                  </a:cubicBezTo>
                  <a:cubicBezTo>
                    <a:pt x="942" y="5502"/>
                    <a:pt x="1246" y="4955"/>
                    <a:pt x="1581" y="4378"/>
                  </a:cubicBezTo>
                  <a:cubicBezTo>
                    <a:pt x="2888" y="2007"/>
                    <a:pt x="3891" y="61"/>
                    <a:pt x="3769" y="1"/>
                  </a:cubicBezTo>
                  <a:cubicBezTo>
                    <a:pt x="3769" y="0"/>
                    <a:pt x="3768" y="0"/>
                    <a:pt x="376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1" name="Google Shape;3491;p40"/>
            <p:cNvSpPr/>
            <p:nvPr/>
          </p:nvSpPr>
          <p:spPr>
            <a:xfrm>
              <a:off x="5324075" y="2313850"/>
              <a:ext cx="103375" cy="39425"/>
            </a:xfrm>
            <a:custGeom>
              <a:avLst/>
              <a:gdLst/>
              <a:ahLst/>
              <a:cxnLst/>
              <a:rect l="l" t="t" r="r" b="b"/>
              <a:pathLst>
                <a:path w="4135" h="1577" extrusionOk="0">
                  <a:moveTo>
                    <a:pt x="1333" y="1"/>
                  </a:moveTo>
                  <a:cubicBezTo>
                    <a:pt x="1074" y="1"/>
                    <a:pt x="840" y="30"/>
                    <a:pt x="639" y="73"/>
                  </a:cubicBezTo>
                  <a:cubicBezTo>
                    <a:pt x="244" y="195"/>
                    <a:pt x="0" y="347"/>
                    <a:pt x="31" y="469"/>
                  </a:cubicBezTo>
                  <a:cubicBezTo>
                    <a:pt x="92" y="712"/>
                    <a:pt x="1004" y="742"/>
                    <a:pt x="2037" y="1016"/>
                  </a:cubicBezTo>
                  <a:cubicBezTo>
                    <a:pt x="2897" y="1243"/>
                    <a:pt x="3610" y="1576"/>
                    <a:pt x="3930" y="1576"/>
                  </a:cubicBezTo>
                  <a:cubicBezTo>
                    <a:pt x="3994" y="1576"/>
                    <a:pt x="4043" y="1563"/>
                    <a:pt x="4073" y="1532"/>
                  </a:cubicBezTo>
                  <a:cubicBezTo>
                    <a:pt x="4134" y="1411"/>
                    <a:pt x="4013" y="1168"/>
                    <a:pt x="3709" y="894"/>
                  </a:cubicBezTo>
                  <a:cubicBezTo>
                    <a:pt x="3405" y="590"/>
                    <a:pt x="2888" y="286"/>
                    <a:pt x="2280" y="134"/>
                  </a:cubicBezTo>
                  <a:cubicBezTo>
                    <a:pt x="1943" y="38"/>
                    <a:pt x="1623" y="1"/>
                    <a:pt x="133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2" name="Google Shape;3492;p40"/>
            <p:cNvSpPr/>
            <p:nvPr/>
          </p:nvSpPr>
          <p:spPr>
            <a:xfrm>
              <a:off x="5112825" y="2295525"/>
              <a:ext cx="80575" cy="29000"/>
            </a:xfrm>
            <a:custGeom>
              <a:avLst/>
              <a:gdLst/>
              <a:ahLst/>
              <a:cxnLst/>
              <a:rect l="l" t="t" r="r" b="b"/>
              <a:pathLst>
                <a:path w="3223" h="1160" extrusionOk="0">
                  <a:moveTo>
                    <a:pt x="1432" y="0"/>
                  </a:moveTo>
                  <a:cubicBezTo>
                    <a:pt x="1020" y="0"/>
                    <a:pt x="651" y="109"/>
                    <a:pt x="426" y="259"/>
                  </a:cubicBezTo>
                  <a:cubicBezTo>
                    <a:pt x="122" y="442"/>
                    <a:pt x="0" y="624"/>
                    <a:pt x="61" y="746"/>
                  </a:cubicBezTo>
                  <a:cubicBezTo>
                    <a:pt x="213" y="958"/>
                    <a:pt x="852" y="837"/>
                    <a:pt x="1611" y="958"/>
                  </a:cubicBezTo>
                  <a:cubicBezTo>
                    <a:pt x="2143" y="1003"/>
                    <a:pt x="2609" y="1160"/>
                    <a:pt x="2894" y="1160"/>
                  </a:cubicBezTo>
                  <a:cubicBezTo>
                    <a:pt x="3001" y="1160"/>
                    <a:pt x="3082" y="1138"/>
                    <a:pt x="3131" y="1080"/>
                  </a:cubicBezTo>
                  <a:cubicBezTo>
                    <a:pt x="3222" y="989"/>
                    <a:pt x="3131" y="776"/>
                    <a:pt x="2888" y="533"/>
                  </a:cubicBezTo>
                  <a:cubicBezTo>
                    <a:pt x="2645" y="320"/>
                    <a:pt x="2219" y="77"/>
                    <a:pt x="1703" y="16"/>
                  </a:cubicBezTo>
                  <a:cubicBezTo>
                    <a:pt x="1611" y="5"/>
                    <a:pt x="1521" y="0"/>
                    <a:pt x="143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3" name="Google Shape;3493;p40"/>
            <p:cNvSpPr/>
            <p:nvPr/>
          </p:nvSpPr>
          <p:spPr>
            <a:xfrm>
              <a:off x="5474525" y="2164825"/>
              <a:ext cx="196075" cy="425800"/>
            </a:xfrm>
            <a:custGeom>
              <a:avLst/>
              <a:gdLst/>
              <a:ahLst/>
              <a:cxnLst/>
              <a:rect l="l" t="t" r="r" b="b"/>
              <a:pathLst>
                <a:path w="7843" h="17032" extrusionOk="0">
                  <a:moveTo>
                    <a:pt x="4287" y="0"/>
                  </a:moveTo>
                  <a:cubicBezTo>
                    <a:pt x="4126" y="0"/>
                    <a:pt x="3963" y="24"/>
                    <a:pt x="3800" y="77"/>
                  </a:cubicBezTo>
                  <a:cubicBezTo>
                    <a:pt x="2736" y="411"/>
                    <a:pt x="1186" y="2053"/>
                    <a:pt x="305" y="2721"/>
                  </a:cubicBezTo>
                  <a:lnTo>
                    <a:pt x="1" y="2995"/>
                  </a:lnTo>
                  <a:cubicBezTo>
                    <a:pt x="31" y="2995"/>
                    <a:pt x="31" y="3025"/>
                    <a:pt x="31" y="3025"/>
                  </a:cubicBezTo>
                  <a:cubicBezTo>
                    <a:pt x="852" y="3907"/>
                    <a:pt x="1338" y="5062"/>
                    <a:pt x="1308" y="6247"/>
                  </a:cubicBezTo>
                  <a:lnTo>
                    <a:pt x="1308" y="6369"/>
                  </a:lnTo>
                  <a:cubicBezTo>
                    <a:pt x="1308" y="8101"/>
                    <a:pt x="1004" y="9773"/>
                    <a:pt x="1004" y="11506"/>
                  </a:cubicBezTo>
                  <a:cubicBezTo>
                    <a:pt x="1004" y="13208"/>
                    <a:pt x="1338" y="14971"/>
                    <a:pt x="2402" y="16308"/>
                  </a:cubicBezTo>
                  <a:cubicBezTo>
                    <a:pt x="2722" y="16692"/>
                    <a:pt x="3237" y="17031"/>
                    <a:pt x="3683" y="17031"/>
                  </a:cubicBezTo>
                  <a:cubicBezTo>
                    <a:pt x="3873" y="17031"/>
                    <a:pt x="4050" y="16970"/>
                    <a:pt x="4195" y="16825"/>
                  </a:cubicBezTo>
                  <a:cubicBezTo>
                    <a:pt x="4408" y="16643"/>
                    <a:pt x="4469" y="16339"/>
                    <a:pt x="4530" y="16095"/>
                  </a:cubicBezTo>
                  <a:cubicBezTo>
                    <a:pt x="5442" y="12083"/>
                    <a:pt x="7053" y="8679"/>
                    <a:pt x="7661" y="4454"/>
                  </a:cubicBezTo>
                  <a:cubicBezTo>
                    <a:pt x="7843" y="3299"/>
                    <a:pt x="7448" y="2144"/>
                    <a:pt x="6627" y="1323"/>
                  </a:cubicBezTo>
                  <a:cubicBezTo>
                    <a:pt x="5962" y="683"/>
                    <a:pt x="5145" y="0"/>
                    <a:pt x="428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4" name="Google Shape;3494;p40"/>
            <p:cNvSpPr/>
            <p:nvPr/>
          </p:nvSpPr>
          <p:spPr>
            <a:xfrm>
              <a:off x="5524350" y="2481725"/>
              <a:ext cx="127675" cy="153950"/>
            </a:xfrm>
            <a:custGeom>
              <a:avLst/>
              <a:gdLst/>
              <a:ahLst/>
              <a:cxnLst/>
              <a:rect l="l" t="t" r="r" b="b"/>
              <a:pathLst>
                <a:path w="5107" h="6158" extrusionOk="0">
                  <a:moveTo>
                    <a:pt x="1718" y="0"/>
                  </a:moveTo>
                  <a:cubicBezTo>
                    <a:pt x="1359" y="0"/>
                    <a:pt x="1107" y="38"/>
                    <a:pt x="1078" y="45"/>
                  </a:cubicBezTo>
                  <a:cubicBezTo>
                    <a:pt x="1078" y="45"/>
                    <a:pt x="14" y="5669"/>
                    <a:pt x="14" y="5760"/>
                  </a:cubicBezTo>
                  <a:cubicBezTo>
                    <a:pt x="0" y="5814"/>
                    <a:pt x="772" y="6158"/>
                    <a:pt x="1693" y="6158"/>
                  </a:cubicBezTo>
                  <a:cubicBezTo>
                    <a:pt x="2821" y="6158"/>
                    <a:pt x="4172" y="5642"/>
                    <a:pt x="4573" y="3450"/>
                  </a:cubicBezTo>
                  <a:cubicBezTo>
                    <a:pt x="5106" y="392"/>
                    <a:pt x="2867" y="0"/>
                    <a:pt x="17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5" name="Google Shape;3495;p40"/>
            <p:cNvSpPr/>
            <p:nvPr/>
          </p:nvSpPr>
          <p:spPr>
            <a:xfrm>
              <a:off x="5561150" y="2518075"/>
              <a:ext cx="53975" cy="86500"/>
            </a:xfrm>
            <a:custGeom>
              <a:avLst/>
              <a:gdLst/>
              <a:ahLst/>
              <a:cxnLst/>
              <a:rect l="l" t="t" r="r" b="b"/>
              <a:pathLst>
                <a:path w="2159" h="3460" extrusionOk="0">
                  <a:moveTo>
                    <a:pt x="1224" y="0"/>
                  </a:moveTo>
                  <a:cubicBezTo>
                    <a:pt x="1146" y="0"/>
                    <a:pt x="1075" y="15"/>
                    <a:pt x="1004" y="50"/>
                  </a:cubicBezTo>
                  <a:cubicBezTo>
                    <a:pt x="882" y="111"/>
                    <a:pt x="822" y="202"/>
                    <a:pt x="791" y="263"/>
                  </a:cubicBezTo>
                  <a:cubicBezTo>
                    <a:pt x="738" y="422"/>
                    <a:pt x="778" y="512"/>
                    <a:pt x="809" y="512"/>
                  </a:cubicBezTo>
                  <a:cubicBezTo>
                    <a:pt x="813" y="512"/>
                    <a:pt x="818" y="510"/>
                    <a:pt x="822" y="506"/>
                  </a:cubicBezTo>
                  <a:cubicBezTo>
                    <a:pt x="822" y="506"/>
                    <a:pt x="822" y="415"/>
                    <a:pt x="882" y="324"/>
                  </a:cubicBezTo>
                  <a:cubicBezTo>
                    <a:pt x="951" y="256"/>
                    <a:pt x="1053" y="170"/>
                    <a:pt x="1190" y="170"/>
                  </a:cubicBezTo>
                  <a:cubicBezTo>
                    <a:pt x="1236" y="170"/>
                    <a:pt x="1285" y="180"/>
                    <a:pt x="1338" y="202"/>
                  </a:cubicBezTo>
                  <a:cubicBezTo>
                    <a:pt x="1551" y="294"/>
                    <a:pt x="1703" y="506"/>
                    <a:pt x="1764" y="841"/>
                  </a:cubicBezTo>
                  <a:cubicBezTo>
                    <a:pt x="1855" y="1145"/>
                    <a:pt x="1855" y="1509"/>
                    <a:pt x="1794" y="1874"/>
                  </a:cubicBezTo>
                  <a:cubicBezTo>
                    <a:pt x="1642" y="2573"/>
                    <a:pt x="1156" y="3181"/>
                    <a:pt x="700" y="3272"/>
                  </a:cubicBezTo>
                  <a:cubicBezTo>
                    <a:pt x="662" y="3278"/>
                    <a:pt x="626" y="3280"/>
                    <a:pt x="590" y="3280"/>
                  </a:cubicBezTo>
                  <a:cubicBezTo>
                    <a:pt x="425" y="3280"/>
                    <a:pt x="283" y="3226"/>
                    <a:pt x="183" y="3151"/>
                  </a:cubicBezTo>
                  <a:cubicBezTo>
                    <a:pt x="92" y="3090"/>
                    <a:pt x="31" y="3029"/>
                    <a:pt x="31" y="3029"/>
                  </a:cubicBezTo>
                  <a:lnTo>
                    <a:pt x="31" y="3029"/>
                  </a:lnTo>
                  <a:cubicBezTo>
                    <a:pt x="1" y="3029"/>
                    <a:pt x="1" y="3120"/>
                    <a:pt x="122" y="3242"/>
                  </a:cubicBezTo>
                  <a:cubicBezTo>
                    <a:pt x="204" y="3351"/>
                    <a:pt x="407" y="3460"/>
                    <a:pt x="645" y="3460"/>
                  </a:cubicBezTo>
                  <a:cubicBezTo>
                    <a:pt x="673" y="3460"/>
                    <a:pt x="702" y="3458"/>
                    <a:pt x="730" y="3455"/>
                  </a:cubicBezTo>
                  <a:cubicBezTo>
                    <a:pt x="1338" y="3394"/>
                    <a:pt x="1885" y="2725"/>
                    <a:pt x="2068" y="1935"/>
                  </a:cubicBezTo>
                  <a:cubicBezTo>
                    <a:pt x="2159" y="1509"/>
                    <a:pt x="2129" y="1114"/>
                    <a:pt x="2007" y="780"/>
                  </a:cubicBezTo>
                  <a:cubicBezTo>
                    <a:pt x="1946" y="446"/>
                    <a:pt x="1703" y="111"/>
                    <a:pt x="1399" y="20"/>
                  </a:cubicBezTo>
                  <a:cubicBezTo>
                    <a:pt x="1336" y="7"/>
                    <a:pt x="1278" y="0"/>
                    <a:pt x="1224"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6" name="Google Shape;3496;p40"/>
            <p:cNvSpPr/>
            <p:nvPr/>
          </p:nvSpPr>
          <p:spPr>
            <a:xfrm>
              <a:off x="4980325" y="2018375"/>
              <a:ext cx="620375" cy="262975"/>
            </a:xfrm>
            <a:custGeom>
              <a:avLst/>
              <a:gdLst/>
              <a:ahLst/>
              <a:cxnLst/>
              <a:rect l="l" t="t" r="r" b="b"/>
              <a:pathLst>
                <a:path w="24815" h="10519" extrusionOk="0">
                  <a:moveTo>
                    <a:pt x="4792" y="1"/>
                  </a:moveTo>
                  <a:cubicBezTo>
                    <a:pt x="3969" y="1"/>
                    <a:pt x="3107" y="340"/>
                    <a:pt x="2686" y="1041"/>
                  </a:cubicBezTo>
                  <a:cubicBezTo>
                    <a:pt x="2313" y="1663"/>
                    <a:pt x="2469" y="2569"/>
                    <a:pt x="3004" y="3028"/>
                  </a:cubicBezTo>
                  <a:lnTo>
                    <a:pt x="3004" y="3028"/>
                  </a:lnTo>
                  <a:cubicBezTo>
                    <a:pt x="2779" y="2939"/>
                    <a:pt x="2537" y="2898"/>
                    <a:pt x="2294" y="2898"/>
                  </a:cubicBezTo>
                  <a:cubicBezTo>
                    <a:pt x="1426" y="2898"/>
                    <a:pt x="535" y="3431"/>
                    <a:pt x="285" y="4263"/>
                  </a:cubicBezTo>
                  <a:cubicBezTo>
                    <a:pt x="0" y="5237"/>
                    <a:pt x="644" y="6304"/>
                    <a:pt x="1548" y="6680"/>
                  </a:cubicBezTo>
                  <a:lnTo>
                    <a:pt x="1548" y="6680"/>
                  </a:lnTo>
                  <a:cubicBezTo>
                    <a:pt x="1176" y="6822"/>
                    <a:pt x="850" y="7189"/>
                    <a:pt x="832" y="7607"/>
                  </a:cubicBezTo>
                  <a:cubicBezTo>
                    <a:pt x="802" y="8336"/>
                    <a:pt x="1349" y="8944"/>
                    <a:pt x="1957" y="9339"/>
                  </a:cubicBezTo>
                  <a:cubicBezTo>
                    <a:pt x="2992" y="9976"/>
                    <a:pt x="4196" y="10222"/>
                    <a:pt x="5417" y="10222"/>
                  </a:cubicBezTo>
                  <a:cubicBezTo>
                    <a:pt x="6060" y="10222"/>
                    <a:pt x="6707" y="10154"/>
                    <a:pt x="7337" y="10038"/>
                  </a:cubicBezTo>
                  <a:cubicBezTo>
                    <a:pt x="9161" y="9704"/>
                    <a:pt x="10893" y="9035"/>
                    <a:pt x="12687" y="8671"/>
                  </a:cubicBezTo>
                  <a:cubicBezTo>
                    <a:pt x="13879" y="8412"/>
                    <a:pt x="15591" y="8024"/>
                    <a:pt x="17084" y="8024"/>
                  </a:cubicBezTo>
                  <a:cubicBezTo>
                    <a:pt x="17874" y="8024"/>
                    <a:pt x="18603" y="8133"/>
                    <a:pt x="19161" y="8427"/>
                  </a:cubicBezTo>
                  <a:cubicBezTo>
                    <a:pt x="20295" y="9023"/>
                    <a:pt x="20953" y="10518"/>
                    <a:pt x="21654" y="10518"/>
                  </a:cubicBezTo>
                  <a:cubicBezTo>
                    <a:pt x="21704" y="10518"/>
                    <a:pt x="21754" y="10511"/>
                    <a:pt x="21805" y="10494"/>
                  </a:cubicBezTo>
                  <a:cubicBezTo>
                    <a:pt x="22535" y="10281"/>
                    <a:pt x="23082" y="9613"/>
                    <a:pt x="23325" y="8883"/>
                  </a:cubicBezTo>
                  <a:cubicBezTo>
                    <a:pt x="23599" y="8154"/>
                    <a:pt x="23599" y="7364"/>
                    <a:pt x="23599" y="6573"/>
                  </a:cubicBezTo>
                  <a:cubicBezTo>
                    <a:pt x="24814" y="5114"/>
                    <a:pt x="22444" y="2409"/>
                    <a:pt x="20559" y="1497"/>
                  </a:cubicBezTo>
                  <a:cubicBezTo>
                    <a:pt x="19814" y="1137"/>
                    <a:pt x="18935" y="1009"/>
                    <a:pt x="18018" y="1009"/>
                  </a:cubicBezTo>
                  <a:cubicBezTo>
                    <a:pt x="16615" y="1009"/>
                    <a:pt x="15121" y="1307"/>
                    <a:pt x="13872" y="1528"/>
                  </a:cubicBezTo>
                  <a:cubicBezTo>
                    <a:pt x="12853" y="1717"/>
                    <a:pt x="11816" y="1999"/>
                    <a:pt x="10804" y="1999"/>
                  </a:cubicBezTo>
                  <a:cubicBezTo>
                    <a:pt x="10517" y="1999"/>
                    <a:pt x="10233" y="1976"/>
                    <a:pt x="9951" y="1923"/>
                  </a:cubicBezTo>
                  <a:cubicBezTo>
                    <a:pt x="9070" y="1771"/>
                    <a:pt x="8279" y="1315"/>
                    <a:pt x="7489" y="889"/>
                  </a:cubicBezTo>
                  <a:cubicBezTo>
                    <a:pt x="6699" y="494"/>
                    <a:pt x="5878" y="99"/>
                    <a:pt x="4996" y="8"/>
                  </a:cubicBezTo>
                  <a:cubicBezTo>
                    <a:pt x="4929" y="3"/>
                    <a:pt x="4861" y="1"/>
                    <a:pt x="479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7" name="Google Shape;3497;p40"/>
            <p:cNvSpPr/>
            <p:nvPr/>
          </p:nvSpPr>
          <p:spPr>
            <a:xfrm>
              <a:off x="5578650" y="2210050"/>
              <a:ext cx="208225" cy="436200"/>
            </a:xfrm>
            <a:custGeom>
              <a:avLst/>
              <a:gdLst/>
              <a:ahLst/>
              <a:cxnLst/>
              <a:rect l="l" t="t" r="r" b="b"/>
              <a:pathLst>
                <a:path w="8329" h="17448" extrusionOk="0">
                  <a:moveTo>
                    <a:pt x="213" y="0"/>
                  </a:moveTo>
                  <a:cubicBezTo>
                    <a:pt x="61" y="31"/>
                    <a:pt x="0" y="31"/>
                    <a:pt x="0" y="61"/>
                  </a:cubicBezTo>
                  <a:cubicBezTo>
                    <a:pt x="0" y="61"/>
                    <a:pt x="60" y="49"/>
                    <a:pt x="175" y="49"/>
                  </a:cubicBezTo>
                  <a:cubicBezTo>
                    <a:pt x="318" y="49"/>
                    <a:pt x="547" y="68"/>
                    <a:pt x="851" y="152"/>
                  </a:cubicBezTo>
                  <a:cubicBezTo>
                    <a:pt x="1368" y="304"/>
                    <a:pt x="2128" y="730"/>
                    <a:pt x="2644" y="1581"/>
                  </a:cubicBezTo>
                  <a:cubicBezTo>
                    <a:pt x="3161" y="2432"/>
                    <a:pt x="3344" y="3648"/>
                    <a:pt x="3222" y="4955"/>
                  </a:cubicBezTo>
                  <a:cubicBezTo>
                    <a:pt x="3100" y="6262"/>
                    <a:pt x="2675" y="7691"/>
                    <a:pt x="2644" y="9241"/>
                  </a:cubicBezTo>
                  <a:cubicBezTo>
                    <a:pt x="2614" y="10031"/>
                    <a:pt x="2736" y="10791"/>
                    <a:pt x="3009" y="11490"/>
                  </a:cubicBezTo>
                  <a:cubicBezTo>
                    <a:pt x="3283" y="12189"/>
                    <a:pt x="3739" y="12767"/>
                    <a:pt x="4316" y="13162"/>
                  </a:cubicBezTo>
                  <a:cubicBezTo>
                    <a:pt x="4894" y="13527"/>
                    <a:pt x="5502" y="13739"/>
                    <a:pt x="6018" y="13982"/>
                  </a:cubicBezTo>
                  <a:cubicBezTo>
                    <a:pt x="6565" y="14195"/>
                    <a:pt x="7052" y="14438"/>
                    <a:pt x="7447" y="14773"/>
                  </a:cubicBezTo>
                  <a:cubicBezTo>
                    <a:pt x="7812" y="15077"/>
                    <a:pt x="8055" y="15472"/>
                    <a:pt x="8146" y="15837"/>
                  </a:cubicBezTo>
                  <a:cubicBezTo>
                    <a:pt x="8207" y="16232"/>
                    <a:pt x="8146" y="16566"/>
                    <a:pt x="8055" y="16809"/>
                  </a:cubicBezTo>
                  <a:cubicBezTo>
                    <a:pt x="7812" y="17326"/>
                    <a:pt x="7447" y="17417"/>
                    <a:pt x="7477" y="17448"/>
                  </a:cubicBezTo>
                  <a:cubicBezTo>
                    <a:pt x="7477" y="17448"/>
                    <a:pt x="7569" y="17417"/>
                    <a:pt x="7690" y="17356"/>
                  </a:cubicBezTo>
                  <a:cubicBezTo>
                    <a:pt x="7812" y="17265"/>
                    <a:pt x="7994" y="17113"/>
                    <a:pt x="8116" y="16870"/>
                  </a:cubicBezTo>
                  <a:cubicBezTo>
                    <a:pt x="8237" y="16596"/>
                    <a:pt x="8328" y="16232"/>
                    <a:pt x="8237" y="15837"/>
                  </a:cubicBezTo>
                  <a:cubicBezTo>
                    <a:pt x="8176" y="15411"/>
                    <a:pt x="7903" y="14985"/>
                    <a:pt x="7538" y="14651"/>
                  </a:cubicBezTo>
                  <a:cubicBezTo>
                    <a:pt x="7143" y="14317"/>
                    <a:pt x="6626" y="14043"/>
                    <a:pt x="6110" y="13800"/>
                  </a:cubicBezTo>
                  <a:cubicBezTo>
                    <a:pt x="5562" y="13587"/>
                    <a:pt x="4955" y="13375"/>
                    <a:pt x="4407" y="13010"/>
                  </a:cubicBezTo>
                  <a:cubicBezTo>
                    <a:pt x="3860" y="12645"/>
                    <a:pt x="3435" y="12068"/>
                    <a:pt x="3192" y="11429"/>
                  </a:cubicBezTo>
                  <a:cubicBezTo>
                    <a:pt x="2918" y="10761"/>
                    <a:pt x="2827" y="10001"/>
                    <a:pt x="2827" y="9271"/>
                  </a:cubicBezTo>
                  <a:cubicBezTo>
                    <a:pt x="2888" y="7721"/>
                    <a:pt x="3313" y="6323"/>
                    <a:pt x="3404" y="4985"/>
                  </a:cubicBezTo>
                  <a:cubicBezTo>
                    <a:pt x="3526" y="3648"/>
                    <a:pt x="3344" y="2371"/>
                    <a:pt x="2766" y="1490"/>
                  </a:cubicBezTo>
                  <a:cubicBezTo>
                    <a:pt x="2219" y="639"/>
                    <a:pt x="1429" y="213"/>
                    <a:pt x="881" y="92"/>
                  </a:cubicBezTo>
                  <a:cubicBezTo>
                    <a:pt x="608" y="0"/>
                    <a:pt x="365" y="0"/>
                    <a:pt x="213"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8" name="Google Shape;3498;p40"/>
            <p:cNvSpPr/>
            <p:nvPr/>
          </p:nvSpPr>
          <p:spPr>
            <a:xfrm>
              <a:off x="4973775" y="2089900"/>
              <a:ext cx="591200" cy="178350"/>
            </a:xfrm>
            <a:custGeom>
              <a:avLst/>
              <a:gdLst/>
              <a:ahLst/>
              <a:cxnLst/>
              <a:rect l="l" t="t" r="r" b="b"/>
              <a:pathLst>
                <a:path w="23648" h="7134" extrusionOk="0">
                  <a:moveTo>
                    <a:pt x="2448" y="1"/>
                  </a:moveTo>
                  <a:cubicBezTo>
                    <a:pt x="1972" y="1"/>
                    <a:pt x="1354" y="149"/>
                    <a:pt x="790" y="642"/>
                  </a:cubicBezTo>
                  <a:cubicBezTo>
                    <a:pt x="304" y="1189"/>
                    <a:pt x="0" y="2071"/>
                    <a:pt x="91" y="3044"/>
                  </a:cubicBezTo>
                  <a:cubicBezTo>
                    <a:pt x="152" y="3986"/>
                    <a:pt x="669" y="5019"/>
                    <a:pt x="1550" y="5749"/>
                  </a:cubicBezTo>
                  <a:cubicBezTo>
                    <a:pt x="2432" y="6478"/>
                    <a:pt x="3617" y="6934"/>
                    <a:pt x="4863" y="7086"/>
                  </a:cubicBezTo>
                  <a:cubicBezTo>
                    <a:pt x="5205" y="7119"/>
                    <a:pt x="5552" y="7134"/>
                    <a:pt x="5901" y="7134"/>
                  </a:cubicBezTo>
                  <a:cubicBezTo>
                    <a:pt x="6857" y="7134"/>
                    <a:pt x="7836" y="7021"/>
                    <a:pt x="8815" y="6843"/>
                  </a:cubicBezTo>
                  <a:cubicBezTo>
                    <a:pt x="11003" y="6417"/>
                    <a:pt x="12979" y="5566"/>
                    <a:pt x="14620" y="4594"/>
                  </a:cubicBezTo>
                  <a:cubicBezTo>
                    <a:pt x="15441" y="4107"/>
                    <a:pt x="16231" y="3651"/>
                    <a:pt x="17022" y="3347"/>
                  </a:cubicBezTo>
                  <a:cubicBezTo>
                    <a:pt x="17812" y="3013"/>
                    <a:pt x="18602" y="2892"/>
                    <a:pt x="19301" y="2861"/>
                  </a:cubicBezTo>
                  <a:cubicBezTo>
                    <a:pt x="20730" y="2861"/>
                    <a:pt x="21885" y="3287"/>
                    <a:pt x="22584" y="3651"/>
                  </a:cubicBezTo>
                  <a:cubicBezTo>
                    <a:pt x="23253" y="4001"/>
                    <a:pt x="23588" y="4322"/>
                    <a:pt x="23642" y="4322"/>
                  </a:cubicBezTo>
                  <a:cubicBezTo>
                    <a:pt x="23645" y="4322"/>
                    <a:pt x="23647" y="4321"/>
                    <a:pt x="23648" y="4320"/>
                  </a:cubicBezTo>
                  <a:cubicBezTo>
                    <a:pt x="23648" y="4320"/>
                    <a:pt x="23314" y="3986"/>
                    <a:pt x="22614" y="3591"/>
                  </a:cubicBezTo>
                  <a:cubicBezTo>
                    <a:pt x="21915" y="3196"/>
                    <a:pt x="20760" y="2740"/>
                    <a:pt x="19301" y="2740"/>
                  </a:cubicBezTo>
                  <a:cubicBezTo>
                    <a:pt x="18572" y="2740"/>
                    <a:pt x="17751" y="2861"/>
                    <a:pt x="16961" y="3196"/>
                  </a:cubicBezTo>
                  <a:cubicBezTo>
                    <a:pt x="16140" y="3499"/>
                    <a:pt x="15350" y="3955"/>
                    <a:pt x="14529" y="4442"/>
                  </a:cubicBezTo>
                  <a:cubicBezTo>
                    <a:pt x="12888" y="5414"/>
                    <a:pt x="10942" y="6235"/>
                    <a:pt x="8784" y="6630"/>
                  </a:cubicBezTo>
                  <a:cubicBezTo>
                    <a:pt x="7817" y="6806"/>
                    <a:pt x="6850" y="6934"/>
                    <a:pt x="5929" y="6934"/>
                  </a:cubicBezTo>
                  <a:cubicBezTo>
                    <a:pt x="5576" y="6934"/>
                    <a:pt x="5230" y="6915"/>
                    <a:pt x="4894" y="6873"/>
                  </a:cubicBezTo>
                  <a:cubicBezTo>
                    <a:pt x="3648" y="6752"/>
                    <a:pt x="2492" y="6326"/>
                    <a:pt x="1672" y="5597"/>
                  </a:cubicBezTo>
                  <a:cubicBezTo>
                    <a:pt x="821" y="4898"/>
                    <a:pt x="304" y="3955"/>
                    <a:pt x="243" y="3013"/>
                  </a:cubicBezTo>
                  <a:cubicBezTo>
                    <a:pt x="152" y="2101"/>
                    <a:pt x="426" y="1281"/>
                    <a:pt x="882" y="733"/>
                  </a:cubicBezTo>
                  <a:cubicBezTo>
                    <a:pt x="1439" y="227"/>
                    <a:pt x="2080" y="79"/>
                    <a:pt x="2543" y="79"/>
                  </a:cubicBezTo>
                  <a:cubicBezTo>
                    <a:pt x="2635" y="79"/>
                    <a:pt x="2720" y="85"/>
                    <a:pt x="2796" y="95"/>
                  </a:cubicBezTo>
                  <a:cubicBezTo>
                    <a:pt x="3283" y="156"/>
                    <a:pt x="3526" y="308"/>
                    <a:pt x="3526" y="308"/>
                  </a:cubicBezTo>
                  <a:cubicBezTo>
                    <a:pt x="3556" y="278"/>
                    <a:pt x="3496" y="247"/>
                    <a:pt x="3374" y="217"/>
                  </a:cubicBezTo>
                  <a:cubicBezTo>
                    <a:pt x="3313" y="186"/>
                    <a:pt x="3222" y="156"/>
                    <a:pt x="3131" y="126"/>
                  </a:cubicBezTo>
                  <a:cubicBezTo>
                    <a:pt x="3040" y="95"/>
                    <a:pt x="2948" y="65"/>
                    <a:pt x="2827" y="34"/>
                  </a:cubicBezTo>
                  <a:cubicBezTo>
                    <a:pt x="2716" y="14"/>
                    <a:pt x="2588" y="1"/>
                    <a:pt x="244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9" name="Google Shape;3499;p40"/>
            <p:cNvSpPr/>
            <p:nvPr/>
          </p:nvSpPr>
          <p:spPr>
            <a:xfrm>
              <a:off x="5116625" y="2014000"/>
              <a:ext cx="460525" cy="182400"/>
            </a:xfrm>
            <a:custGeom>
              <a:avLst/>
              <a:gdLst/>
              <a:ahLst/>
              <a:cxnLst/>
              <a:rect l="l" t="t" r="r" b="b"/>
              <a:pathLst>
                <a:path w="18421" h="7296" extrusionOk="0">
                  <a:moveTo>
                    <a:pt x="61" y="0"/>
                  </a:moveTo>
                  <a:cubicBezTo>
                    <a:pt x="61" y="1"/>
                    <a:pt x="0" y="335"/>
                    <a:pt x="183" y="912"/>
                  </a:cubicBezTo>
                  <a:cubicBezTo>
                    <a:pt x="365" y="1459"/>
                    <a:pt x="851" y="2219"/>
                    <a:pt x="1763" y="2797"/>
                  </a:cubicBezTo>
                  <a:cubicBezTo>
                    <a:pt x="2219" y="3070"/>
                    <a:pt x="2736" y="3314"/>
                    <a:pt x="3344" y="3466"/>
                  </a:cubicBezTo>
                  <a:cubicBezTo>
                    <a:pt x="3749" y="3547"/>
                    <a:pt x="4182" y="3587"/>
                    <a:pt x="4632" y="3587"/>
                  </a:cubicBezTo>
                  <a:cubicBezTo>
                    <a:pt x="4857" y="3587"/>
                    <a:pt x="5087" y="3577"/>
                    <a:pt x="5320" y="3557"/>
                  </a:cubicBezTo>
                  <a:cubicBezTo>
                    <a:pt x="6718" y="3466"/>
                    <a:pt x="8177" y="2979"/>
                    <a:pt x="9727" y="2584"/>
                  </a:cubicBezTo>
                  <a:cubicBezTo>
                    <a:pt x="10699" y="2331"/>
                    <a:pt x="11672" y="2153"/>
                    <a:pt x="12596" y="2153"/>
                  </a:cubicBezTo>
                  <a:cubicBezTo>
                    <a:pt x="13117" y="2153"/>
                    <a:pt x="13622" y="2210"/>
                    <a:pt x="14104" y="2341"/>
                  </a:cubicBezTo>
                  <a:cubicBezTo>
                    <a:pt x="15411" y="2675"/>
                    <a:pt x="16444" y="3466"/>
                    <a:pt x="17083" y="4256"/>
                  </a:cubicBezTo>
                  <a:cubicBezTo>
                    <a:pt x="17721" y="5046"/>
                    <a:pt x="18055" y="5836"/>
                    <a:pt x="18207" y="6414"/>
                  </a:cubicBezTo>
                  <a:cubicBezTo>
                    <a:pt x="18359" y="6961"/>
                    <a:pt x="18390" y="7295"/>
                    <a:pt x="18420" y="7295"/>
                  </a:cubicBezTo>
                  <a:cubicBezTo>
                    <a:pt x="18420" y="7295"/>
                    <a:pt x="18420" y="7204"/>
                    <a:pt x="18390" y="7052"/>
                  </a:cubicBezTo>
                  <a:cubicBezTo>
                    <a:pt x="18390" y="6900"/>
                    <a:pt x="18359" y="6657"/>
                    <a:pt x="18299" y="6383"/>
                  </a:cubicBezTo>
                  <a:cubicBezTo>
                    <a:pt x="18147" y="5806"/>
                    <a:pt x="17843" y="5016"/>
                    <a:pt x="17174" y="4165"/>
                  </a:cubicBezTo>
                  <a:cubicBezTo>
                    <a:pt x="16536" y="3344"/>
                    <a:pt x="15502" y="2493"/>
                    <a:pt x="14134" y="2128"/>
                  </a:cubicBezTo>
                  <a:cubicBezTo>
                    <a:pt x="13642" y="1997"/>
                    <a:pt x="13122" y="1940"/>
                    <a:pt x="12586" y="1940"/>
                  </a:cubicBezTo>
                  <a:cubicBezTo>
                    <a:pt x="11636" y="1940"/>
                    <a:pt x="10639" y="2118"/>
                    <a:pt x="9666" y="2371"/>
                  </a:cubicBezTo>
                  <a:cubicBezTo>
                    <a:pt x="8116" y="2766"/>
                    <a:pt x="6687" y="3253"/>
                    <a:pt x="5320" y="3374"/>
                  </a:cubicBezTo>
                  <a:cubicBezTo>
                    <a:pt x="5087" y="3395"/>
                    <a:pt x="4860" y="3405"/>
                    <a:pt x="4640" y="3405"/>
                  </a:cubicBezTo>
                  <a:cubicBezTo>
                    <a:pt x="4198" y="3405"/>
                    <a:pt x="3780" y="3364"/>
                    <a:pt x="3374" y="3283"/>
                  </a:cubicBezTo>
                  <a:cubicBezTo>
                    <a:pt x="2797" y="3162"/>
                    <a:pt x="2280" y="2949"/>
                    <a:pt x="1824" y="2675"/>
                  </a:cubicBezTo>
                  <a:cubicBezTo>
                    <a:pt x="943" y="2128"/>
                    <a:pt x="456" y="1399"/>
                    <a:pt x="244" y="882"/>
                  </a:cubicBezTo>
                  <a:cubicBezTo>
                    <a:pt x="61" y="335"/>
                    <a:pt x="61" y="1"/>
                    <a:pt x="6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0" name="Google Shape;3500;p40"/>
            <p:cNvSpPr/>
            <p:nvPr/>
          </p:nvSpPr>
          <p:spPr>
            <a:xfrm>
              <a:off x="5163725" y="2630150"/>
              <a:ext cx="75275" cy="62750"/>
            </a:xfrm>
            <a:custGeom>
              <a:avLst/>
              <a:gdLst/>
              <a:ahLst/>
              <a:cxnLst/>
              <a:rect l="l" t="t" r="r" b="b"/>
              <a:pathLst>
                <a:path w="3011" h="2510" extrusionOk="0">
                  <a:moveTo>
                    <a:pt x="2380" y="1"/>
                  </a:moveTo>
                  <a:cubicBezTo>
                    <a:pt x="2284" y="1"/>
                    <a:pt x="2186" y="18"/>
                    <a:pt x="2098" y="36"/>
                  </a:cubicBezTo>
                  <a:cubicBezTo>
                    <a:pt x="1399" y="157"/>
                    <a:pt x="700" y="279"/>
                    <a:pt x="1" y="431"/>
                  </a:cubicBezTo>
                  <a:lnTo>
                    <a:pt x="92" y="583"/>
                  </a:lnTo>
                  <a:cubicBezTo>
                    <a:pt x="183" y="947"/>
                    <a:pt x="244" y="1343"/>
                    <a:pt x="426" y="1707"/>
                  </a:cubicBezTo>
                  <a:cubicBezTo>
                    <a:pt x="578" y="2072"/>
                    <a:pt x="882" y="2376"/>
                    <a:pt x="1278" y="2467"/>
                  </a:cubicBezTo>
                  <a:cubicBezTo>
                    <a:pt x="1370" y="2496"/>
                    <a:pt x="1466" y="2509"/>
                    <a:pt x="1562" y="2509"/>
                  </a:cubicBezTo>
                  <a:cubicBezTo>
                    <a:pt x="1876" y="2509"/>
                    <a:pt x="2193" y="2366"/>
                    <a:pt x="2402" y="2133"/>
                  </a:cubicBezTo>
                  <a:cubicBezTo>
                    <a:pt x="2706" y="1829"/>
                    <a:pt x="2889" y="1434"/>
                    <a:pt x="2949" y="1008"/>
                  </a:cubicBezTo>
                  <a:cubicBezTo>
                    <a:pt x="3010" y="644"/>
                    <a:pt x="2949" y="157"/>
                    <a:pt x="2585" y="36"/>
                  </a:cubicBezTo>
                  <a:cubicBezTo>
                    <a:pt x="2520" y="10"/>
                    <a:pt x="2451" y="1"/>
                    <a:pt x="2380"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1" name="Google Shape;3501;p40"/>
            <p:cNvSpPr/>
            <p:nvPr/>
          </p:nvSpPr>
          <p:spPr>
            <a:xfrm>
              <a:off x="5156125" y="2628000"/>
              <a:ext cx="91225" cy="67650"/>
            </a:xfrm>
            <a:custGeom>
              <a:avLst/>
              <a:gdLst/>
              <a:ahLst/>
              <a:cxnLst/>
              <a:rect l="l" t="t" r="r" b="b"/>
              <a:pathLst>
                <a:path w="3649" h="2706" extrusionOk="0">
                  <a:moveTo>
                    <a:pt x="3041" y="0"/>
                  </a:moveTo>
                  <a:cubicBezTo>
                    <a:pt x="2889" y="0"/>
                    <a:pt x="2767" y="0"/>
                    <a:pt x="2645" y="30"/>
                  </a:cubicBezTo>
                  <a:cubicBezTo>
                    <a:pt x="2524" y="30"/>
                    <a:pt x="2433" y="61"/>
                    <a:pt x="2311" y="61"/>
                  </a:cubicBezTo>
                  <a:cubicBezTo>
                    <a:pt x="1855" y="122"/>
                    <a:pt x="1430" y="152"/>
                    <a:pt x="1095" y="213"/>
                  </a:cubicBezTo>
                  <a:cubicBezTo>
                    <a:pt x="427" y="304"/>
                    <a:pt x="1" y="395"/>
                    <a:pt x="1" y="426"/>
                  </a:cubicBezTo>
                  <a:cubicBezTo>
                    <a:pt x="1" y="461"/>
                    <a:pt x="147" y="476"/>
                    <a:pt x="409" y="476"/>
                  </a:cubicBezTo>
                  <a:cubicBezTo>
                    <a:pt x="593" y="476"/>
                    <a:pt x="836" y="469"/>
                    <a:pt x="1126" y="456"/>
                  </a:cubicBezTo>
                  <a:cubicBezTo>
                    <a:pt x="1460" y="456"/>
                    <a:pt x="1886" y="426"/>
                    <a:pt x="2341" y="395"/>
                  </a:cubicBezTo>
                  <a:cubicBezTo>
                    <a:pt x="2463" y="365"/>
                    <a:pt x="2585" y="365"/>
                    <a:pt x="2676" y="365"/>
                  </a:cubicBezTo>
                  <a:cubicBezTo>
                    <a:pt x="2797" y="334"/>
                    <a:pt x="2949" y="334"/>
                    <a:pt x="3041" y="334"/>
                  </a:cubicBezTo>
                  <a:cubicBezTo>
                    <a:pt x="3101" y="334"/>
                    <a:pt x="3101" y="334"/>
                    <a:pt x="3162" y="456"/>
                  </a:cubicBezTo>
                  <a:cubicBezTo>
                    <a:pt x="3193" y="547"/>
                    <a:pt x="3223" y="669"/>
                    <a:pt x="3223" y="790"/>
                  </a:cubicBezTo>
                  <a:cubicBezTo>
                    <a:pt x="3284" y="1246"/>
                    <a:pt x="3101" y="1702"/>
                    <a:pt x="2797" y="2006"/>
                  </a:cubicBezTo>
                  <a:cubicBezTo>
                    <a:pt x="2524" y="2310"/>
                    <a:pt x="2129" y="2432"/>
                    <a:pt x="1825" y="2462"/>
                  </a:cubicBezTo>
                  <a:cubicBezTo>
                    <a:pt x="1793" y="2464"/>
                    <a:pt x="1762" y="2464"/>
                    <a:pt x="1731" y="2464"/>
                  </a:cubicBezTo>
                  <a:cubicBezTo>
                    <a:pt x="1183" y="2464"/>
                    <a:pt x="880" y="2241"/>
                    <a:pt x="784" y="2241"/>
                  </a:cubicBezTo>
                  <a:cubicBezTo>
                    <a:pt x="774" y="2241"/>
                    <a:pt x="766" y="2244"/>
                    <a:pt x="761" y="2249"/>
                  </a:cubicBezTo>
                  <a:cubicBezTo>
                    <a:pt x="761" y="2280"/>
                    <a:pt x="822" y="2371"/>
                    <a:pt x="1004" y="2462"/>
                  </a:cubicBezTo>
                  <a:cubicBezTo>
                    <a:pt x="1186" y="2584"/>
                    <a:pt x="1460" y="2705"/>
                    <a:pt x="1825" y="2705"/>
                  </a:cubicBezTo>
                  <a:cubicBezTo>
                    <a:pt x="2189" y="2705"/>
                    <a:pt x="2676" y="2584"/>
                    <a:pt x="3041" y="2249"/>
                  </a:cubicBezTo>
                  <a:cubicBezTo>
                    <a:pt x="3405" y="1885"/>
                    <a:pt x="3648" y="1337"/>
                    <a:pt x="3588" y="760"/>
                  </a:cubicBezTo>
                  <a:cubicBezTo>
                    <a:pt x="3557" y="608"/>
                    <a:pt x="3527" y="456"/>
                    <a:pt x="3466" y="334"/>
                  </a:cubicBezTo>
                  <a:cubicBezTo>
                    <a:pt x="3436" y="243"/>
                    <a:pt x="3405" y="152"/>
                    <a:pt x="3314" y="91"/>
                  </a:cubicBezTo>
                  <a:cubicBezTo>
                    <a:pt x="3223" y="0"/>
                    <a:pt x="3132" y="0"/>
                    <a:pt x="304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2" name="Google Shape;3502;p40"/>
            <p:cNvSpPr/>
            <p:nvPr/>
          </p:nvSpPr>
          <p:spPr>
            <a:xfrm>
              <a:off x="5118900" y="2838475"/>
              <a:ext cx="198350" cy="51600"/>
            </a:xfrm>
            <a:custGeom>
              <a:avLst/>
              <a:gdLst/>
              <a:ahLst/>
              <a:cxnLst/>
              <a:rect l="l" t="t" r="r" b="b"/>
              <a:pathLst>
                <a:path w="7934" h="2064" extrusionOk="0">
                  <a:moveTo>
                    <a:pt x="396" y="1"/>
                  </a:moveTo>
                  <a:lnTo>
                    <a:pt x="1" y="1855"/>
                  </a:lnTo>
                  <a:cubicBezTo>
                    <a:pt x="829" y="2002"/>
                    <a:pt x="1597" y="2063"/>
                    <a:pt x="2302" y="2063"/>
                  </a:cubicBezTo>
                  <a:cubicBezTo>
                    <a:pt x="5967" y="2063"/>
                    <a:pt x="7934" y="396"/>
                    <a:pt x="7934" y="396"/>
                  </a:cubicBezTo>
                  <a:lnTo>
                    <a:pt x="7934" y="396"/>
                  </a:lnTo>
                  <a:cubicBezTo>
                    <a:pt x="6943" y="680"/>
                    <a:pt x="5944" y="784"/>
                    <a:pt x="5011" y="784"/>
                  </a:cubicBezTo>
                  <a:cubicBezTo>
                    <a:pt x="2453" y="784"/>
                    <a:pt x="396" y="1"/>
                    <a:pt x="396"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3" name="Google Shape;3503;p40"/>
            <p:cNvSpPr/>
            <p:nvPr/>
          </p:nvSpPr>
          <p:spPr>
            <a:xfrm>
              <a:off x="4884850" y="4076750"/>
              <a:ext cx="389850" cy="123575"/>
            </a:xfrm>
            <a:custGeom>
              <a:avLst/>
              <a:gdLst/>
              <a:ahLst/>
              <a:cxnLst/>
              <a:rect l="l" t="t" r="r" b="b"/>
              <a:pathLst>
                <a:path w="15594" h="4943" extrusionOk="0">
                  <a:moveTo>
                    <a:pt x="3264" y="1"/>
                  </a:moveTo>
                  <a:cubicBezTo>
                    <a:pt x="2976" y="1"/>
                    <a:pt x="2706" y="14"/>
                    <a:pt x="2463" y="14"/>
                  </a:cubicBezTo>
                  <a:cubicBezTo>
                    <a:pt x="2068" y="14"/>
                    <a:pt x="1733" y="75"/>
                    <a:pt x="1429" y="75"/>
                  </a:cubicBezTo>
                  <a:cubicBezTo>
                    <a:pt x="1125" y="106"/>
                    <a:pt x="882" y="136"/>
                    <a:pt x="669" y="166"/>
                  </a:cubicBezTo>
                  <a:cubicBezTo>
                    <a:pt x="244" y="227"/>
                    <a:pt x="1" y="288"/>
                    <a:pt x="31" y="288"/>
                  </a:cubicBezTo>
                  <a:cubicBezTo>
                    <a:pt x="31" y="297"/>
                    <a:pt x="49" y="301"/>
                    <a:pt x="86" y="301"/>
                  </a:cubicBezTo>
                  <a:cubicBezTo>
                    <a:pt x="174" y="301"/>
                    <a:pt x="369" y="279"/>
                    <a:pt x="669" y="258"/>
                  </a:cubicBezTo>
                  <a:cubicBezTo>
                    <a:pt x="882" y="227"/>
                    <a:pt x="1156" y="197"/>
                    <a:pt x="1460" y="197"/>
                  </a:cubicBezTo>
                  <a:cubicBezTo>
                    <a:pt x="1653" y="175"/>
                    <a:pt x="1892" y="154"/>
                    <a:pt x="2145" y="154"/>
                  </a:cubicBezTo>
                  <a:cubicBezTo>
                    <a:pt x="2249" y="154"/>
                    <a:pt x="2356" y="157"/>
                    <a:pt x="2463" y="166"/>
                  </a:cubicBezTo>
                  <a:cubicBezTo>
                    <a:pt x="2858" y="166"/>
                    <a:pt x="3253" y="166"/>
                    <a:pt x="3709" y="197"/>
                  </a:cubicBezTo>
                  <a:cubicBezTo>
                    <a:pt x="4135" y="197"/>
                    <a:pt x="4621" y="258"/>
                    <a:pt x="5107" y="318"/>
                  </a:cubicBezTo>
                  <a:cubicBezTo>
                    <a:pt x="6110" y="440"/>
                    <a:pt x="7205" y="653"/>
                    <a:pt x="8299" y="987"/>
                  </a:cubicBezTo>
                  <a:cubicBezTo>
                    <a:pt x="9393" y="1321"/>
                    <a:pt x="10426" y="1747"/>
                    <a:pt x="11308" y="2172"/>
                  </a:cubicBezTo>
                  <a:cubicBezTo>
                    <a:pt x="11764" y="2385"/>
                    <a:pt x="12189" y="2598"/>
                    <a:pt x="12585" y="2841"/>
                  </a:cubicBezTo>
                  <a:cubicBezTo>
                    <a:pt x="12949" y="3054"/>
                    <a:pt x="13314" y="3297"/>
                    <a:pt x="13618" y="3480"/>
                  </a:cubicBezTo>
                  <a:cubicBezTo>
                    <a:pt x="13952" y="3692"/>
                    <a:pt x="14196" y="3905"/>
                    <a:pt x="14439" y="4087"/>
                  </a:cubicBezTo>
                  <a:cubicBezTo>
                    <a:pt x="14712" y="4239"/>
                    <a:pt x="14895" y="4422"/>
                    <a:pt x="15077" y="4543"/>
                  </a:cubicBezTo>
                  <a:cubicBezTo>
                    <a:pt x="15355" y="4794"/>
                    <a:pt x="15557" y="4942"/>
                    <a:pt x="15589" y="4942"/>
                  </a:cubicBezTo>
                  <a:cubicBezTo>
                    <a:pt x="15592" y="4942"/>
                    <a:pt x="15594" y="4941"/>
                    <a:pt x="15594" y="4938"/>
                  </a:cubicBezTo>
                  <a:cubicBezTo>
                    <a:pt x="15594" y="4938"/>
                    <a:pt x="15411" y="4787"/>
                    <a:pt x="15107" y="4483"/>
                  </a:cubicBezTo>
                  <a:cubicBezTo>
                    <a:pt x="14955" y="4361"/>
                    <a:pt x="14773" y="4179"/>
                    <a:pt x="14530" y="3996"/>
                  </a:cubicBezTo>
                  <a:cubicBezTo>
                    <a:pt x="14287" y="3814"/>
                    <a:pt x="14013" y="3601"/>
                    <a:pt x="13709" y="3388"/>
                  </a:cubicBezTo>
                  <a:cubicBezTo>
                    <a:pt x="13375" y="3145"/>
                    <a:pt x="13040" y="2932"/>
                    <a:pt x="12645" y="2689"/>
                  </a:cubicBezTo>
                  <a:cubicBezTo>
                    <a:pt x="12281" y="2446"/>
                    <a:pt x="11855" y="2233"/>
                    <a:pt x="11399" y="1990"/>
                  </a:cubicBezTo>
                  <a:cubicBezTo>
                    <a:pt x="10487" y="1565"/>
                    <a:pt x="9454" y="1139"/>
                    <a:pt x="8360" y="805"/>
                  </a:cubicBezTo>
                  <a:cubicBezTo>
                    <a:pt x="7235" y="470"/>
                    <a:pt x="6141" y="258"/>
                    <a:pt x="5138" y="136"/>
                  </a:cubicBezTo>
                  <a:cubicBezTo>
                    <a:pt x="4621" y="75"/>
                    <a:pt x="4165" y="14"/>
                    <a:pt x="3709" y="14"/>
                  </a:cubicBezTo>
                  <a:cubicBezTo>
                    <a:pt x="3557" y="4"/>
                    <a:pt x="3408" y="1"/>
                    <a:pt x="326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4" name="Google Shape;3504;p40"/>
            <p:cNvSpPr/>
            <p:nvPr/>
          </p:nvSpPr>
          <p:spPr>
            <a:xfrm>
              <a:off x="5080900" y="3020100"/>
              <a:ext cx="25" cy="25"/>
            </a:xfrm>
            <a:custGeom>
              <a:avLst/>
              <a:gdLst/>
              <a:ahLst/>
              <a:cxnLst/>
              <a:rect l="l" t="t" r="r" b="b"/>
              <a:pathLst>
                <a:path w="1" h="1" fill="none" extrusionOk="0">
                  <a:moveTo>
                    <a:pt x="1" y="0"/>
                  </a:moveTo>
                  <a:close/>
                </a:path>
              </a:pathLst>
            </a:custGeom>
            <a:noFill/>
            <a:ln w="7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5" name="Google Shape;3505;p40"/>
            <p:cNvSpPr/>
            <p:nvPr/>
          </p:nvSpPr>
          <p:spPr>
            <a:xfrm>
              <a:off x="4085450" y="3112050"/>
              <a:ext cx="833625" cy="1113925"/>
            </a:xfrm>
            <a:custGeom>
              <a:avLst/>
              <a:gdLst/>
              <a:ahLst/>
              <a:cxnLst/>
              <a:rect l="l" t="t" r="r" b="b"/>
              <a:pathLst>
                <a:path w="33345" h="44557" extrusionOk="0">
                  <a:moveTo>
                    <a:pt x="33345" y="0"/>
                  </a:moveTo>
                  <a:cubicBezTo>
                    <a:pt x="30974" y="578"/>
                    <a:pt x="29545" y="5441"/>
                    <a:pt x="28360" y="10517"/>
                  </a:cubicBezTo>
                  <a:lnTo>
                    <a:pt x="25229" y="24013"/>
                  </a:lnTo>
                  <a:lnTo>
                    <a:pt x="8116" y="3465"/>
                  </a:lnTo>
                  <a:cubicBezTo>
                    <a:pt x="7447" y="3891"/>
                    <a:pt x="882" y="12341"/>
                    <a:pt x="426" y="13222"/>
                  </a:cubicBezTo>
                  <a:cubicBezTo>
                    <a:pt x="0" y="14073"/>
                    <a:pt x="10730" y="33253"/>
                    <a:pt x="10730" y="33253"/>
                  </a:cubicBezTo>
                  <a:cubicBezTo>
                    <a:pt x="10730" y="33253"/>
                    <a:pt x="15320" y="42068"/>
                    <a:pt x="17873" y="43344"/>
                  </a:cubicBezTo>
                  <a:cubicBezTo>
                    <a:pt x="19628" y="44215"/>
                    <a:pt x="21302" y="44556"/>
                    <a:pt x="22847" y="44556"/>
                  </a:cubicBezTo>
                  <a:cubicBezTo>
                    <a:pt x="28417" y="44556"/>
                    <a:pt x="32311" y="40122"/>
                    <a:pt x="32311" y="40122"/>
                  </a:cubicBezTo>
                  <a:lnTo>
                    <a:pt x="33345" y="1550"/>
                  </a:lnTo>
                  <a:lnTo>
                    <a:pt x="3334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6" name="Google Shape;3506;p40"/>
            <p:cNvSpPr/>
            <p:nvPr/>
          </p:nvSpPr>
          <p:spPr>
            <a:xfrm>
              <a:off x="4882575" y="2995850"/>
              <a:ext cx="1287275" cy="1465025"/>
            </a:xfrm>
            <a:custGeom>
              <a:avLst/>
              <a:gdLst/>
              <a:ahLst/>
              <a:cxnLst/>
              <a:rect l="l" t="t" r="r" b="b"/>
              <a:pathLst>
                <a:path w="51491" h="58601" extrusionOk="0">
                  <a:moveTo>
                    <a:pt x="14177" y="0"/>
                  </a:moveTo>
                  <a:cubicBezTo>
                    <a:pt x="11348" y="0"/>
                    <a:pt x="8728" y="246"/>
                    <a:pt x="7356" y="1001"/>
                  </a:cubicBezTo>
                  <a:cubicBezTo>
                    <a:pt x="1034" y="4496"/>
                    <a:pt x="608" y="5043"/>
                    <a:pt x="608" y="5043"/>
                  </a:cubicBezTo>
                  <a:lnTo>
                    <a:pt x="244" y="40667"/>
                  </a:lnTo>
                  <a:lnTo>
                    <a:pt x="1" y="58600"/>
                  </a:lnTo>
                  <a:lnTo>
                    <a:pt x="36719" y="57992"/>
                  </a:lnTo>
                  <a:lnTo>
                    <a:pt x="35715" y="46077"/>
                  </a:lnTo>
                  <a:lnTo>
                    <a:pt x="34560" y="37749"/>
                  </a:lnTo>
                  <a:lnTo>
                    <a:pt x="36931" y="42886"/>
                  </a:lnTo>
                  <a:lnTo>
                    <a:pt x="51491" y="43190"/>
                  </a:lnTo>
                  <a:cubicBezTo>
                    <a:pt x="51491" y="43190"/>
                    <a:pt x="42950" y="18265"/>
                    <a:pt x="41795" y="14891"/>
                  </a:cubicBezTo>
                  <a:cubicBezTo>
                    <a:pt x="38573" y="5621"/>
                    <a:pt x="31612" y="2034"/>
                    <a:pt x="25411" y="849"/>
                  </a:cubicBezTo>
                  <a:cubicBezTo>
                    <a:pt x="25411" y="849"/>
                    <a:pt x="19435" y="0"/>
                    <a:pt x="1417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7" name="Google Shape;3507;p40"/>
            <p:cNvSpPr/>
            <p:nvPr/>
          </p:nvSpPr>
          <p:spPr>
            <a:xfrm>
              <a:off x="5066475" y="2891625"/>
              <a:ext cx="456725" cy="356450"/>
            </a:xfrm>
            <a:custGeom>
              <a:avLst/>
              <a:gdLst/>
              <a:ahLst/>
              <a:cxnLst/>
              <a:rect l="l" t="t" r="r" b="b"/>
              <a:pathLst>
                <a:path w="18269" h="14258" extrusionOk="0">
                  <a:moveTo>
                    <a:pt x="2162" y="0"/>
                  </a:moveTo>
                  <a:cubicBezTo>
                    <a:pt x="1730" y="0"/>
                    <a:pt x="1364" y="326"/>
                    <a:pt x="1277" y="762"/>
                  </a:cubicBezTo>
                  <a:lnTo>
                    <a:pt x="122" y="8270"/>
                  </a:lnTo>
                  <a:lnTo>
                    <a:pt x="0" y="9030"/>
                  </a:lnTo>
                  <a:lnTo>
                    <a:pt x="6870" y="14258"/>
                  </a:lnTo>
                  <a:lnTo>
                    <a:pt x="13374" y="13255"/>
                  </a:lnTo>
                  <a:lnTo>
                    <a:pt x="17873" y="7358"/>
                  </a:lnTo>
                  <a:lnTo>
                    <a:pt x="18207" y="3011"/>
                  </a:lnTo>
                  <a:cubicBezTo>
                    <a:pt x="18268" y="2100"/>
                    <a:pt x="17599" y="1309"/>
                    <a:pt x="16688" y="1218"/>
                  </a:cubicBezTo>
                  <a:lnTo>
                    <a:pt x="2219" y="2"/>
                  </a:lnTo>
                  <a:cubicBezTo>
                    <a:pt x="2200" y="1"/>
                    <a:pt x="2181" y="0"/>
                    <a:pt x="216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8" name="Google Shape;3508;p40"/>
            <p:cNvSpPr/>
            <p:nvPr/>
          </p:nvSpPr>
          <p:spPr>
            <a:xfrm>
              <a:off x="4882575" y="3470700"/>
              <a:ext cx="4575" cy="656575"/>
            </a:xfrm>
            <a:custGeom>
              <a:avLst/>
              <a:gdLst/>
              <a:ahLst/>
              <a:cxnLst/>
              <a:rect l="l" t="t" r="r" b="b"/>
              <a:pathLst>
                <a:path w="183" h="26263" extrusionOk="0">
                  <a:moveTo>
                    <a:pt x="92" y="1"/>
                  </a:moveTo>
                  <a:cubicBezTo>
                    <a:pt x="31" y="1"/>
                    <a:pt x="1" y="5867"/>
                    <a:pt x="1" y="13132"/>
                  </a:cubicBezTo>
                  <a:cubicBezTo>
                    <a:pt x="1" y="20366"/>
                    <a:pt x="31" y="26263"/>
                    <a:pt x="92" y="26263"/>
                  </a:cubicBezTo>
                  <a:cubicBezTo>
                    <a:pt x="153" y="26263"/>
                    <a:pt x="183" y="20396"/>
                    <a:pt x="183" y="13132"/>
                  </a:cubicBezTo>
                  <a:cubicBezTo>
                    <a:pt x="183" y="5867"/>
                    <a:pt x="153" y="1"/>
                    <a:pt x="9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9" name="Google Shape;3509;p40"/>
            <p:cNvSpPr/>
            <p:nvPr/>
          </p:nvSpPr>
          <p:spPr>
            <a:xfrm>
              <a:off x="5529250" y="3222225"/>
              <a:ext cx="284975" cy="876175"/>
            </a:xfrm>
            <a:custGeom>
              <a:avLst/>
              <a:gdLst/>
              <a:ahLst/>
              <a:cxnLst/>
              <a:rect l="l" t="t" r="r" b="b"/>
              <a:pathLst>
                <a:path w="11399" h="35047" extrusionOk="0">
                  <a:moveTo>
                    <a:pt x="1307" y="0"/>
                  </a:moveTo>
                  <a:cubicBezTo>
                    <a:pt x="1307" y="0"/>
                    <a:pt x="1277" y="0"/>
                    <a:pt x="1247" y="61"/>
                  </a:cubicBezTo>
                  <a:cubicBezTo>
                    <a:pt x="1186" y="122"/>
                    <a:pt x="1125" y="213"/>
                    <a:pt x="1064" y="304"/>
                  </a:cubicBezTo>
                  <a:cubicBezTo>
                    <a:pt x="1003" y="396"/>
                    <a:pt x="912" y="548"/>
                    <a:pt x="851" y="699"/>
                  </a:cubicBezTo>
                  <a:cubicBezTo>
                    <a:pt x="791" y="791"/>
                    <a:pt x="760" y="882"/>
                    <a:pt x="699" y="973"/>
                  </a:cubicBezTo>
                  <a:cubicBezTo>
                    <a:pt x="669" y="1064"/>
                    <a:pt x="639" y="1155"/>
                    <a:pt x="608" y="1277"/>
                  </a:cubicBezTo>
                  <a:cubicBezTo>
                    <a:pt x="243" y="2158"/>
                    <a:pt x="0" y="3557"/>
                    <a:pt x="31" y="5259"/>
                  </a:cubicBezTo>
                  <a:cubicBezTo>
                    <a:pt x="31" y="6110"/>
                    <a:pt x="91" y="7022"/>
                    <a:pt x="274" y="8025"/>
                  </a:cubicBezTo>
                  <a:cubicBezTo>
                    <a:pt x="426" y="8997"/>
                    <a:pt x="730" y="10061"/>
                    <a:pt x="1216" y="11064"/>
                  </a:cubicBezTo>
                  <a:cubicBezTo>
                    <a:pt x="2067" y="13131"/>
                    <a:pt x="3040" y="15411"/>
                    <a:pt x="4013" y="17812"/>
                  </a:cubicBezTo>
                  <a:cubicBezTo>
                    <a:pt x="6049" y="22554"/>
                    <a:pt x="7873" y="26870"/>
                    <a:pt x="9180" y="30001"/>
                  </a:cubicBezTo>
                  <a:cubicBezTo>
                    <a:pt x="9848" y="31551"/>
                    <a:pt x="10396" y="32797"/>
                    <a:pt x="10791" y="33679"/>
                  </a:cubicBezTo>
                  <a:cubicBezTo>
                    <a:pt x="10973" y="34104"/>
                    <a:pt x="11125" y="34439"/>
                    <a:pt x="11216" y="34682"/>
                  </a:cubicBezTo>
                  <a:cubicBezTo>
                    <a:pt x="11247" y="34803"/>
                    <a:pt x="11307" y="34895"/>
                    <a:pt x="11338" y="34955"/>
                  </a:cubicBezTo>
                  <a:cubicBezTo>
                    <a:pt x="11338" y="34864"/>
                    <a:pt x="11277" y="34773"/>
                    <a:pt x="11247" y="34682"/>
                  </a:cubicBezTo>
                  <a:cubicBezTo>
                    <a:pt x="11156" y="34439"/>
                    <a:pt x="11004" y="34104"/>
                    <a:pt x="10852" y="33679"/>
                  </a:cubicBezTo>
                  <a:cubicBezTo>
                    <a:pt x="10487" y="32767"/>
                    <a:pt x="9970" y="31521"/>
                    <a:pt x="9301" y="29940"/>
                  </a:cubicBezTo>
                  <a:cubicBezTo>
                    <a:pt x="7994" y="26809"/>
                    <a:pt x="6201" y="22493"/>
                    <a:pt x="4195" y="17721"/>
                  </a:cubicBezTo>
                  <a:cubicBezTo>
                    <a:pt x="3192" y="15350"/>
                    <a:pt x="2250" y="13070"/>
                    <a:pt x="1368" y="11004"/>
                  </a:cubicBezTo>
                  <a:cubicBezTo>
                    <a:pt x="426" y="8967"/>
                    <a:pt x="213" y="6931"/>
                    <a:pt x="152" y="5259"/>
                  </a:cubicBezTo>
                  <a:cubicBezTo>
                    <a:pt x="122" y="3557"/>
                    <a:pt x="365" y="2189"/>
                    <a:pt x="669" y="1307"/>
                  </a:cubicBezTo>
                  <a:cubicBezTo>
                    <a:pt x="973" y="426"/>
                    <a:pt x="1338" y="0"/>
                    <a:pt x="1307" y="0"/>
                  </a:cubicBezTo>
                  <a:close/>
                  <a:moveTo>
                    <a:pt x="11338" y="34955"/>
                  </a:moveTo>
                  <a:lnTo>
                    <a:pt x="11338" y="34955"/>
                  </a:lnTo>
                  <a:cubicBezTo>
                    <a:pt x="11368" y="35016"/>
                    <a:pt x="11368" y="35046"/>
                    <a:pt x="11368" y="35046"/>
                  </a:cubicBezTo>
                  <a:cubicBezTo>
                    <a:pt x="11399" y="35046"/>
                    <a:pt x="11368" y="35016"/>
                    <a:pt x="11338" y="34955"/>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0" name="Google Shape;3510;p40"/>
            <p:cNvSpPr/>
            <p:nvPr/>
          </p:nvSpPr>
          <p:spPr>
            <a:xfrm>
              <a:off x="4814175" y="3049725"/>
              <a:ext cx="816150" cy="324875"/>
            </a:xfrm>
            <a:custGeom>
              <a:avLst/>
              <a:gdLst/>
              <a:ahLst/>
              <a:cxnLst/>
              <a:rect l="l" t="t" r="r" b="b"/>
              <a:pathLst>
                <a:path w="32646" h="12995" extrusionOk="0">
                  <a:moveTo>
                    <a:pt x="11811" y="5688"/>
                  </a:moveTo>
                  <a:cubicBezTo>
                    <a:pt x="12795" y="6096"/>
                    <a:pt x="13739" y="6718"/>
                    <a:pt x="14469" y="7599"/>
                  </a:cubicBezTo>
                  <a:cubicBezTo>
                    <a:pt x="14743" y="7903"/>
                    <a:pt x="14986" y="8268"/>
                    <a:pt x="15168" y="8633"/>
                  </a:cubicBezTo>
                  <a:cubicBezTo>
                    <a:pt x="15351" y="8967"/>
                    <a:pt x="15472" y="9393"/>
                    <a:pt x="15533" y="9818"/>
                  </a:cubicBezTo>
                  <a:cubicBezTo>
                    <a:pt x="15624" y="10609"/>
                    <a:pt x="15533" y="11551"/>
                    <a:pt x="14956" y="12220"/>
                  </a:cubicBezTo>
                  <a:cubicBezTo>
                    <a:pt x="14682" y="12524"/>
                    <a:pt x="14287" y="12736"/>
                    <a:pt x="13831" y="12767"/>
                  </a:cubicBezTo>
                  <a:cubicBezTo>
                    <a:pt x="13744" y="12779"/>
                    <a:pt x="13657" y="12785"/>
                    <a:pt x="13571" y="12785"/>
                  </a:cubicBezTo>
                  <a:cubicBezTo>
                    <a:pt x="13233" y="12785"/>
                    <a:pt x="12899" y="12693"/>
                    <a:pt x="12585" y="12524"/>
                  </a:cubicBezTo>
                  <a:cubicBezTo>
                    <a:pt x="12190" y="12311"/>
                    <a:pt x="11825" y="12007"/>
                    <a:pt x="11551" y="11642"/>
                  </a:cubicBezTo>
                  <a:cubicBezTo>
                    <a:pt x="11278" y="11277"/>
                    <a:pt x="11065" y="10882"/>
                    <a:pt x="10913" y="10426"/>
                  </a:cubicBezTo>
                  <a:cubicBezTo>
                    <a:pt x="10639" y="9545"/>
                    <a:pt x="10639" y="8603"/>
                    <a:pt x="10883" y="7721"/>
                  </a:cubicBezTo>
                  <a:cubicBezTo>
                    <a:pt x="11061" y="6983"/>
                    <a:pt x="11388" y="6287"/>
                    <a:pt x="11811" y="5688"/>
                  </a:cubicBezTo>
                  <a:close/>
                  <a:moveTo>
                    <a:pt x="32646" y="1"/>
                  </a:moveTo>
                  <a:cubicBezTo>
                    <a:pt x="32645" y="1"/>
                    <a:pt x="32615" y="31"/>
                    <a:pt x="32524" y="61"/>
                  </a:cubicBezTo>
                  <a:cubicBezTo>
                    <a:pt x="32464" y="122"/>
                    <a:pt x="32342" y="213"/>
                    <a:pt x="32190" y="305"/>
                  </a:cubicBezTo>
                  <a:cubicBezTo>
                    <a:pt x="31916" y="548"/>
                    <a:pt x="31430" y="821"/>
                    <a:pt x="30792" y="1095"/>
                  </a:cubicBezTo>
                  <a:cubicBezTo>
                    <a:pt x="30153" y="1338"/>
                    <a:pt x="29333" y="1581"/>
                    <a:pt x="28360" y="1733"/>
                  </a:cubicBezTo>
                  <a:cubicBezTo>
                    <a:pt x="27387" y="1885"/>
                    <a:pt x="26293" y="1976"/>
                    <a:pt x="25047" y="2037"/>
                  </a:cubicBezTo>
                  <a:cubicBezTo>
                    <a:pt x="24424" y="2052"/>
                    <a:pt x="23770" y="2052"/>
                    <a:pt x="23090" y="2052"/>
                  </a:cubicBezTo>
                  <a:cubicBezTo>
                    <a:pt x="22410" y="2052"/>
                    <a:pt x="21703" y="2052"/>
                    <a:pt x="20974" y="2067"/>
                  </a:cubicBezTo>
                  <a:cubicBezTo>
                    <a:pt x="19515" y="2098"/>
                    <a:pt x="17934" y="2189"/>
                    <a:pt x="16323" y="2615"/>
                  </a:cubicBezTo>
                  <a:cubicBezTo>
                    <a:pt x="14743" y="3040"/>
                    <a:pt x="13101" y="3830"/>
                    <a:pt x="11916" y="5229"/>
                  </a:cubicBezTo>
                  <a:cubicBezTo>
                    <a:pt x="11849" y="5310"/>
                    <a:pt x="11783" y="5393"/>
                    <a:pt x="11720" y="5478"/>
                  </a:cubicBezTo>
                  <a:lnTo>
                    <a:pt x="11720" y="5478"/>
                  </a:lnTo>
                  <a:cubicBezTo>
                    <a:pt x="11351" y="5336"/>
                    <a:pt x="10978" y="5224"/>
                    <a:pt x="10609" y="5137"/>
                  </a:cubicBezTo>
                  <a:cubicBezTo>
                    <a:pt x="9959" y="4985"/>
                    <a:pt x="9309" y="4915"/>
                    <a:pt x="8682" y="4915"/>
                  </a:cubicBezTo>
                  <a:cubicBezTo>
                    <a:pt x="7931" y="4915"/>
                    <a:pt x="7213" y="5016"/>
                    <a:pt x="6566" y="5198"/>
                  </a:cubicBezTo>
                  <a:cubicBezTo>
                    <a:pt x="5351" y="5502"/>
                    <a:pt x="4317" y="6019"/>
                    <a:pt x="3496" y="6566"/>
                  </a:cubicBezTo>
                  <a:cubicBezTo>
                    <a:pt x="2645" y="7083"/>
                    <a:pt x="1977" y="7630"/>
                    <a:pt x="1460" y="8086"/>
                  </a:cubicBezTo>
                  <a:cubicBezTo>
                    <a:pt x="457" y="9028"/>
                    <a:pt x="1" y="9666"/>
                    <a:pt x="1" y="9666"/>
                  </a:cubicBezTo>
                  <a:cubicBezTo>
                    <a:pt x="1" y="9666"/>
                    <a:pt x="31" y="9636"/>
                    <a:pt x="92" y="9575"/>
                  </a:cubicBezTo>
                  <a:cubicBezTo>
                    <a:pt x="153" y="9484"/>
                    <a:pt x="244" y="9393"/>
                    <a:pt x="366" y="9271"/>
                  </a:cubicBezTo>
                  <a:cubicBezTo>
                    <a:pt x="639" y="8998"/>
                    <a:pt x="1004" y="8603"/>
                    <a:pt x="1521" y="8147"/>
                  </a:cubicBezTo>
                  <a:cubicBezTo>
                    <a:pt x="2037" y="7691"/>
                    <a:pt x="2706" y="7144"/>
                    <a:pt x="3557" y="6657"/>
                  </a:cubicBezTo>
                  <a:cubicBezTo>
                    <a:pt x="4378" y="6140"/>
                    <a:pt x="5411" y="5654"/>
                    <a:pt x="6597" y="5350"/>
                  </a:cubicBezTo>
                  <a:cubicBezTo>
                    <a:pt x="7243" y="5168"/>
                    <a:pt x="7952" y="5067"/>
                    <a:pt x="8690" y="5067"/>
                  </a:cubicBezTo>
                  <a:cubicBezTo>
                    <a:pt x="9307" y="5067"/>
                    <a:pt x="9943" y="5137"/>
                    <a:pt x="10579" y="5289"/>
                  </a:cubicBezTo>
                  <a:cubicBezTo>
                    <a:pt x="10925" y="5372"/>
                    <a:pt x="11276" y="5480"/>
                    <a:pt x="11623" y="5613"/>
                  </a:cubicBezTo>
                  <a:lnTo>
                    <a:pt x="11623" y="5613"/>
                  </a:lnTo>
                  <a:cubicBezTo>
                    <a:pt x="11193" y="6222"/>
                    <a:pt x="10870" y="6911"/>
                    <a:pt x="10670" y="7660"/>
                  </a:cubicBezTo>
                  <a:cubicBezTo>
                    <a:pt x="10427" y="8572"/>
                    <a:pt x="10427" y="9575"/>
                    <a:pt x="10731" y="10487"/>
                  </a:cubicBezTo>
                  <a:cubicBezTo>
                    <a:pt x="10883" y="10943"/>
                    <a:pt x="11095" y="11399"/>
                    <a:pt x="11399" y="11764"/>
                  </a:cubicBezTo>
                  <a:cubicBezTo>
                    <a:pt x="11673" y="12159"/>
                    <a:pt x="12068" y="12463"/>
                    <a:pt x="12463" y="12676"/>
                  </a:cubicBezTo>
                  <a:cubicBezTo>
                    <a:pt x="12816" y="12877"/>
                    <a:pt x="13210" y="12995"/>
                    <a:pt x="13611" y="12995"/>
                  </a:cubicBezTo>
                  <a:cubicBezTo>
                    <a:pt x="13694" y="12995"/>
                    <a:pt x="13778" y="12990"/>
                    <a:pt x="13861" y="12979"/>
                  </a:cubicBezTo>
                  <a:cubicBezTo>
                    <a:pt x="14348" y="12919"/>
                    <a:pt x="14773" y="12706"/>
                    <a:pt x="15108" y="12341"/>
                  </a:cubicBezTo>
                  <a:cubicBezTo>
                    <a:pt x="15412" y="12007"/>
                    <a:pt x="15594" y="11551"/>
                    <a:pt x="15685" y="11125"/>
                  </a:cubicBezTo>
                  <a:cubicBezTo>
                    <a:pt x="15776" y="10669"/>
                    <a:pt x="15776" y="10214"/>
                    <a:pt x="15685" y="9788"/>
                  </a:cubicBezTo>
                  <a:cubicBezTo>
                    <a:pt x="15624" y="9362"/>
                    <a:pt x="15503" y="8937"/>
                    <a:pt x="15320" y="8542"/>
                  </a:cubicBezTo>
                  <a:cubicBezTo>
                    <a:pt x="15108" y="8147"/>
                    <a:pt x="14864" y="7812"/>
                    <a:pt x="14621" y="7478"/>
                  </a:cubicBezTo>
                  <a:cubicBezTo>
                    <a:pt x="13858" y="6587"/>
                    <a:pt x="12902" y="5963"/>
                    <a:pt x="11909" y="5553"/>
                  </a:cubicBezTo>
                  <a:lnTo>
                    <a:pt x="11909" y="5553"/>
                  </a:lnTo>
                  <a:cubicBezTo>
                    <a:pt x="11961" y="5484"/>
                    <a:pt x="12014" y="5416"/>
                    <a:pt x="12068" y="5350"/>
                  </a:cubicBezTo>
                  <a:cubicBezTo>
                    <a:pt x="13223" y="4013"/>
                    <a:pt x="14834" y="3223"/>
                    <a:pt x="16384" y="2797"/>
                  </a:cubicBezTo>
                  <a:cubicBezTo>
                    <a:pt x="17965" y="2371"/>
                    <a:pt x="19545" y="2280"/>
                    <a:pt x="21004" y="2250"/>
                  </a:cubicBezTo>
                  <a:cubicBezTo>
                    <a:pt x="22463" y="2219"/>
                    <a:pt x="23801" y="2219"/>
                    <a:pt x="25047" y="2189"/>
                  </a:cubicBezTo>
                  <a:cubicBezTo>
                    <a:pt x="26293" y="2128"/>
                    <a:pt x="27418" y="2007"/>
                    <a:pt x="28391" y="1855"/>
                  </a:cubicBezTo>
                  <a:cubicBezTo>
                    <a:pt x="29363" y="1672"/>
                    <a:pt x="30214" y="1429"/>
                    <a:pt x="30853" y="1156"/>
                  </a:cubicBezTo>
                  <a:cubicBezTo>
                    <a:pt x="31491" y="882"/>
                    <a:pt x="31947" y="578"/>
                    <a:pt x="32220" y="365"/>
                  </a:cubicBezTo>
                  <a:cubicBezTo>
                    <a:pt x="32523" y="123"/>
                    <a:pt x="32645" y="1"/>
                    <a:pt x="326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1" name="Google Shape;3511;p40"/>
            <p:cNvSpPr/>
            <p:nvPr/>
          </p:nvSpPr>
          <p:spPr>
            <a:xfrm>
              <a:off x="5566475" y="3424650"/>
              <a:ext cx="378450" cy="71225"/>
            </a:xfrm>
            <a:custGeom>
              <a:avLst/>
              <a:gdLst/>
              <a:ahLst/>
              <a:cxnLst/>
              <a:rect l="l" t="t" r="r" b="b"/>
              <a:pathLst>
                <a:path w="15138" h="2849" extrusionOk="0">
                  <a:moveTo>
                    <a:pt x="6478" y="1"/>
                  </a:moveTo>
                  <a:cubicBezTo>
                    <a:pt x="5620" y="1"/>
                    <a:pt x="4793" y="93"/>
                    <a:pt x="4043" y="262"/>
                  </a:cubicBezTo>
                  <a:cubicBezTo>
                    <a:pt x="3101" y="475"/>
                    <a:pt x="2280" y="809"/>
                    <a:pt x="1642" y="1204"/>
                  </a:cubicBezTo>
                  <a:cubicBezTo>
                    <a:pt x="1034" y="1600"/>
                    <a:pt x="609" y="2025"/>
                    <a:pt x="335" y="2329"/>
                  </a:cubicBezTo>
                  <a:cubicBezTo>
                    <a:pt x="213" y="2481"/>
                    <a:pt x="122" y="2633"/>
                    <a:pt x="61" y="2724"/>
                  </a:cubicBezTo>
                  <a:cubicBezTo>
                    <a:pt x="1" y="2815"/>
                    <a:pt x="1" y="2846"/>
                    <a:pt x="1" y="2846"/>
                  </a:cubicBezTo>
                  <a:cubicBezTo>
                    <a:pt x="2" y="2848"/>
                    <a:pt x="3" y="2849"/>
                    <a:pt x="5" y="2849"/>
                  </a:cubicBezTo>
                  <a:cubicBezTo>
                    <a:pt x="63" y="2849"/>
                    <a:pt x="529" y="2031"/>
                    <a:pt x="1733" y="1326"/>
                  </a:cubicBezTo>
                  <a:cubicBezTo>
                    <a:pt x="2341" y="961"/>
                    <a:pt x="3131" y="627"/>
                    <a:pt x="4074" y="445"/>
                  </a:cubicBezTo>
                  <a:cubicBezTo>
                    <a:pt x="4799" y="275"/>
                    <a:pt x="5621" y="183"/>
                    <a:pt x="6478" y="183"/>
                  </a:cubicBezTo>
                  <a:cubicBezTo>
                    <a:pt x="6698" y="183"/>
                    <a:pt x="6920" y="189"/>
                    <a:pt x="7144" y="201"/>
                  </a:cubicBezTo>
                  <a:cubicBezTo>
                    <a:pt x="8238" y="262"/>
                    <a:pt x="9302" y="414"/>
                    <a:pt x="10244" y="536"/>
                  </a:cubicBezTo>
                  <a:cubicBezTo>
                    <a:pt x="11186" y="657"/>
                    <a:pt x="12037" y="779"/>
                    <a:pt x="12767" y="809"/>
                  </a:cubicBezTo>
                  <a:cubicBezTo>
                    <a:pt x="13301" y="854"/>
                    <a:pt x="13753" y="882"/>
                    <a:pt x="14125" y="882"/>
                  </a:cubicBezTo>
                  <a:cubicBezTo>
                    <a:pt x="14260" y="882"/>
                    <a:pt x="14385" y="878"/>
                    <a:pt x="14499" y="870"/>
                  </a:cubicBezTo>
                  <a:cubicBezTo>
                    <a:pt x="14712" y="870"/>
                    <a:pt x="14864" y="840"/>
                    <a:pt x="14955" y="840"/>
                  </a:cubicBezTo>
                  <a:cubicBezTo>
                    <a:pt x="15077" y="809"/>
                    <a:pt x="15138" y="809"/>
                    <a:pt x="15138" y="809"/>
                  </a:cubicBezTo>
                  <a:cubicBezTo>
                    <a:pt x="15138" y="794"/>
                    <a:pt x="15077" y="794"/>
                    <a:pt x="14967" y="794"/>
                  </a:cubicBezTo>
                  <a:cubicBezTo>
                    <a:pt x="14857" y="794"/>
                    <a:pt x="14697" y="794"/>
                    <a:pt x="14499" y="779"/>
                  </a:cubicBezTo>
                  <a:cubicBezTo>
                    <a:pt x="14104" y="779"/>
                    <a:pt x="13496" y="748"/>
                    <a:pt x="12797" y="688"/>
                  </a:cubicBezTo>
                  <a:cubicBezTo>
                    <a:pt x="12068" y="627"/>
                    <a:pt x="11217" y="505"/>
                    <a:pt x="10274" y="353"/>
                  </a:cubicBezTo>
                  <a:cubicBezTo>
                    <a:pt x="9302" y="232"/>
                    <a:pt x="8268" y="80"/>
                    <a:pt x="7144" y="19"/>
                  </a:cubicBezTo>
                  <a:cubicBezTo>
                    <a:pt x="6920" y="7"/>
                    <a:pt x="6698" y="1"/>
                    <a:pt x="647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2" name="Google Shape;3512;p40"/>
            <p:cNvSpPr/>
            <p:nvPr/>
          </p:nvSpPr>
          <p:spPr>
            <a:xfrm>
              <a:off x="4889425" y="3607075"/>
              <a:ext cx="826775" cy="313550"/>
            </a:xfrm>
            <a:custGeom>
              <a:avLst/>
              <a:gdLst/>
              <a:ahLst/>
              <a:cxnLst/>
              <a:rect l="l" t="t" r="r" b="b"/>
              <a:pathLst>
                <a:path w="33071" h="12542" extrusionOk="0">
                  <a:moveTo>
                    <a:pt x="13403" y="195"/>
                  </a:moveTo>
                  <a:cubicBezTo>
                    <a:pt x="13639" y="195"/>
                    <a:pt x="13876" y="225"/>
                    <a:pt x="14104" y="291"/>
                  </a:cubicBezTo>
                  <a:cubicBezTo>
                    <a:pt x="14955" y="534"/>
                    <a:pt x="15715" y="1172"/>
                    <a:pt x="15897" y="1993"/>
                  </a:cubicBezTo>
                  <a:cubicBezTo>
                    <a:pt x="15988" y="2418"/>
                    <a:pt x="15927" y="2844"/>
                    <a:pt x="15806" y="3239"/>
                  </a:cubicBezTo>
                  <a:cubicBezTo>
                    <a:pt x="15654" y="3634"/>
                    <a:pt x="15411" y="3968"/>
                    <a:pt x="15137" y="4272"/>
                  </a:cubicBezTo>
                  <a:cubicBezTo>
                    <a:pt x="14560" y="4850"/>
                    <a:pt x="13830" y="5275"/>
                    <a:pt x="13101" y="5549"/>
                  </a:cubicBezTo>
                  <a:cubicBezTo>
                    <a:pt x="12736" y="5701"/>
                    <a:pt x="12371" y="5792"/>
                    <a:pt x="12006" y="5853"/>
                  </a:cubicBezTo>
                  <a:cubicBezTo>
                    <a:pt x="11794" y="5914"/>
                    <a:pt x="11611" y="5944"/>
                    <a:pt x="11429" y="5974"/>
                  </a:cubicBezTo>
                  <a:cubicBezTo>
                    <a:pt x="11247" y="6005"/>
                    <a:pt x="11064" y="6005"/>
                    <a:pt x="10882" y="6035"/>
                  </a:cubicBezTo>
                  <a:cubicBezTo>
                    <a:pt x="10843" y="6040"/>
                    <a:pt x="10804" y="6045"/>
                    <a:pt x="10766" y="6049"/>
                  </a:cubicBezTo>
                  <a:lnTo>
                    <a:pt x="10766" y="6049"/>
                  </a:lnTo>
                  <a:cubicBezTo>
                    <a:pt x="10764" y="6044"/>
                    <a:pt x="10762" y="6040"/>
                    <a:pt x="10760" y="6035"/>
                  </a:cubicBezTo>
                  <a:cubicBezTo>
                    <a:pt x="10395" y="5184"/>
                    <a:pt x="10183" y="4242"/>
                    <a:pt x="10335" y="3300"/>
                  </a:cubicBezTo>
                  <a:cubicBezTo>
                    <a:pt x="10456" y="2357"/>
                    <a:pt x="10912" y="1476"/>
                    <a:pt x="11611" y="868"/>
                  </a:cubicBezTo>
                  <a:cubicBezTo>
                    <a:pt x="11946" y="594"/>
                    <a:pt x="12371" y="351"/>
                    <a:pt x="12797" y="260"/>
                  </a:cubicBezTo>
                  <a:cubicBezTo>
                    <a:pt x="12994" y="218"/>
                    <a:pt x="13198" y="195"/>
                    <a:pt x="13403" y="195"/>
                  </a:cubicBezTo>
                  <a:close/>
                  <a:moveTo>
                    <a:pt x="13403" y="0"/>
                  </a:moveTo>
                  <a:cubicBezTo>
                    <a:pt x="13193" y="0"/>
                    <a:pt x="12980" y="24"/>
                    <a:pt x="12766" y="78"/>
                  </a:cubicBezTo>
                  <a:cubicBezTo>
                    <a:pt x="12280" y="169"/>
                    <a:pt x="11854" y="412"/>
                    <a:pt x="11490" y="716"/>
                  </a:cubicBezTo>
                  <a:cubicBezTo>
                    <a:pt x="10730" y="1354"/>
                    <a:pt x="10274" y="2297"/>
                    <a:pt x="10152" y="3269"/>
                  </a:cubicBezTo>
                  <a:cubicBezTo>
                    <a:pt x="10004" y="4221"/>
                    <a:pt x="10204" y="5202"/>
                    <a:pt x="10555" y="6070"/>
                  </a:cubicBezTo>
                  <a:lnTo>
                    <a:pt x="10555" y="6070"/>
                  </a:lnTo>
                  <a:cubicBezTo>
                    <a:pt x="10219" y="6101"/>
                    <a:pt x="9890" y="6115"/>
                    <a:pt x="9567" y="6115"/>
                  </a:cubicBezTo>
                  <a:cubicBezTo>
                    <a:pt x="8578" y="6115"/>
                    <a:pt x="7649" y="5983"/>
                    <a:pt x="6778" y="5792"/>
                  </a:cubicBezTo>
                  <a:cubicBezTo>
                    <a:pt x="5563" y="5488"/>
                    <a:pt x="4499" y="5063"/>
                    <a:pt x="3617" y="4576"/>
                  </a:cubicBezTo>
                  <a:cubicBezTo>
                    <a:pt x="2705" y="4120"/>
                    <a:pt x="2006" y="3604"/>
                    <a:pt x="1459" y="3148"/>
                  </a:cubicBezTo>
                  <a:cubicBezTo>
                    <a:pt x="1338" y="3026"/>
                    <a:pt x="1216" y="2935"/>
                    <a:pt x="1094" y="2813"/>
                  </a:cubicBezTo>
                  <a:cubicBezTo>
                    <a:pt x="973" y="2722"/>
                    <a:pt x="882" y="2631"/>
                    <a:pt x="760" y="2509"/>
                  </a:cubicBezTo>
                  <a:cubicBezTo>
                    <a:pt x="578" y="2327"/>
                    <a:pt x="395" y="2175"/>
                    <a:pt x="274" y="2023"/>
                  </a:cubicBezTo>
                  <a:cubicBezTo>
                    <a:pt x="182" y="1901"/>
                    <a:pt x="61" y="1780"/>
                    <a:pt x="0" y="1719"/>
                  </a:cubicBezTo>
                  <a:lnTo>
                    <a:pt x="0" y="1719"/>
                  </a:lnTo>
                  <a:cubicBezTo>
                    <a:pt x="61" y="1810"/>
                    <a:pt x="152" y="1901"/>
                    <a:pt x="274" y="2053"/>
                  </a:cubicBezTo>
                  <a:cubicBezTo>
                    <a:pt x="365" y="2205"/>
                    <a:pt x="547" y="2357"/>
                    <a:pt x="730" y="2570"/>
                  </a:cubicBezTo>
                  <a:cubicBezTo>
                    <a:pt x="821" y="2661"/>
                    <a:pt x="942" y="2753"/>
                    <a:pt x="1034" y="2874"/>
                  </a:cubicBezTo>
                  <a:cubicBezTo>
                    <a:pt x="1155" y="2965"/>
                    <a:pt x="1277" y="3087"/>
                    <a:pt x="1429" y="3208"/>
                  </a:cubicBezTo>
                  <a:cubicBezTo>
                    <a:pt x="1976" y="3664"/>
                    <a:pt x="2675" y="4212"/>
                    <a:pt x="3556" y="4667"/>
                  </a:cubicBezTo>
                  <a:cubicBezTo>
                    <a:pt x="4438" y="5154"/>
                    <a:pt x="5532" y="5610"/>
                    <a:pt x="6748" y="5914"/>
                  </a:cubicBezTo>
                  <a:cubicBezTo>
                    <a:pt x="7646" y="6111"/>
                    <a:pt x="8623" y="6261"/>
                    <a:pt x="9668" y="6261"/>
                  </a:cubicBezTo>
                  <a:cubicBezTo>
                    <a:pt x="9978" y="6261"/>
                    <a:pt x="10295" y="6247"/>
                    <a:pt x="10617" y="6218"/>
                  </a:cubicBezTo>
                  <a:lnTo>
                    <a:pt x="10617" y="6218"/>
                  </a:lnTo>
                  <a:cubicBezTo>
                    <a:pt x="10981" y="7063"/>
                    <a:pt x="11510" y="7823"/>
                    <a:pt x="12067" y="8497"/>
                  </a:cubicBezTo>
                  <a:cubicBezTo>
                    <a:pt x="13283" y="9865"/>
                    <a:pt x="14772" y="10929"/>
                    <a:pt x="16323" y="11567"/>
                  </a:cubicBezTo>
                  <a:cubicBezTo>
                    <a:pt x="17873" y="12236"/>
                    <a:pt x="19514" y="12540"/>
                    <a:pt x="21004" y="12540"/>
                  </a:cubicBezTo>
                  <a:cubicBezTo>
                    <a:pt x="21063" y="12541"/>
                    <a:pt x="21123" y="12542"/>
                    <a:pt x="21182" y="12542"/>
                  </a:cubicBezTo>
                  <a:cubicBezTo>
                    <a:pt x="22630" y="12542"/>
                    <a:pt x="23939" y="12191"/>
                    <a:pt x="25107" y="11841"/>
                  </a:cubicBezTo>
                  <a:cubicBezTo>
                    <a:pt x="26323" y="11446"/>
                    <a:pt x="27387" y="11081"/>
                    <a:pt x="28359" y="10807"/>
                  </a:cubicBezTo>
                  <a:cubicBezTo>
                    <a:pt x="29332" y="10534"/>
                    <a:pt x="30183" y="10382"/>
                    <a:pt x="30882" y="10351"/>
                  </a:cubicBezTo>
                  <a:cubicBezTo>
                    <a:pt x="31055" y="10340"/>
                    <a:pt x="31219" y="10336"/>
                    <a:pt x="31372" y="10336"/>
                  </a:cubicBezTo>
                  <a:cubicBezTo>
                    <a:pt x="32377" y="10336"/>
                    <a:pt x="32953" y="10541"/>
                    <a:pt x="33054" y="10541"/>
                  </a:cubicBezTo>
                  <a:cubicBezTo>
                    <a:pt x="33065" y="10541"/>
                    <a:pt x="33071" y="10539"/>
                    <a:pt x="33071" y="10534"/>
                  </a:cubicBezTo>
                  <a:cubicBezTo>
                    <a:pt x="33071" y="10534"/>
                    <a:pt x="33040" y="10534"/>
                    <a:pt x="32919" y="10503"/>
                  </a:cubicBezTo>
                  <a:cubicBezTo>
                    <a:pt x="32827" y="10473"/>
                    <a:pt x="32706" y="10443"/>
                    <a:pt x="32524" y="10412"/>
                  </a:cubicBezTo>
                  <a:cubicBezTo>
                    <a:pt x="32341" y="10351"/>
                    <a:pt x="32098" y="10351"/>
                    <a:pt x="31824" y="10291"/>
                  </a:cubicBezTo>
                  <a:cubicBezTo>
                    <a:pt x="31642" y="10291"/>
                    <a:pt x="31446" y="10277"/>
                    <a:pt x="31228" y="10277"/>
                  </a:cubicBezTo>
                  <a:cubicBezTo>
                    <a:pt x="31119" y="10277"/>
                    <a:pt x="31004" y="10281"/>
                    <a:pt x="30882" y="10291"/>
                  </a:cubicBezTo>
                  <a:cubicBezTo>
                    <a:pt x="30183" y="10321"/>
                    <a:pt x="29302" y="10443"/>
                    <a:pt x="28329" y="10716"/>
                  </a:cubicBezTo>
                  <a:cubicBezTo>
                    <a:pt x="27356" y="10959"/>
                    <a:pt x="26262" y="11324"/>
                    <a:pt x="25046" y="11689"/>
                  </a:cubicBezTo>
                  <a:cubicBezTo>
                    <a:pt x="23878" y="12039"/>
                    <a:pt x="22598" y="12390"/>
                    <a:pt x="21178" y="12390"/>
                  </a:cubicBezTo>
                  <a:cubicBezTo>
                    <a:pt x="21120" y="12390"/>
                    <a:pt x="21062" y="12389"/>
                    <a:pt x="21004" y="12388"/>
                  </a:cubicBezTo>
                  <a:cubicBezTo>
                    <a:pt x="19514" y="12388"/>
                    <a:pt x="17934" y="12084"/>
                    <a:pt x="16414" y="11415"/>
                  </a:cubicBezTo>
                  <a:cubicBezTo>
                    <a:pt x="14864" y="10777"/>
                    <a:pt x="13405" y="9744"/>
                    <a:pt x="12219" y="8376"/>
                  </a:cubicBezTo>
                  <a:cubicBezTo>
                    <a:pt x="11649" y="7720"/>
                    <a:pt x="11185" y="7010"/>
                    <a:pt x="10829" y="6197"/>
                  </a:cubicBezTo>
                  <a:lnTo>
                    <a:pt x="10829" y="6197"/>
                  </a:lnTo>
                  <a:cubicBezTo>
                    <a:pt x="10857" y="6194"/>
                    <a:pt x="10884" y="6191"/>
                    <a:pt x="10912" y="6187"/>
                  </a:cubicBezTo>
                  <a:cubicBezTo>
                    <a:pt x="11095" y="6187"/>
                    <a:pt x="11277" y="6157"/>
                    <a:pt x="11459" y="6126"/>
                  </a:cubicBezTo>
                  <a:cubicBezTo>
                    <a:pt x="11672" y="6096"/>
                    <a:pt x="11854" y="6066"/>
                    <a:pt x="12037" y="6035"/>
                  </a:cubicBezTo>
                  <a:cubicBezTo>
                    <a:pt x="12432" y="5974"/>
                    <a:pt x="12797" y="5853"/>
                    <a:pt x="13192" y="5701"/>
                  </a:cubicBezTo>
                  <a:cubicBezTo>
                    <a:pt x="13921" y="5427"/>
                    <a:pt x="14681" y="5002"/>
                    <a:pt x="15259" y="4394"/>
                  </a:cubicBezTo>
                  <a:cubicBezTo>
                    <a:pt x="15563" y="4090"/>
                    <a:pt x="15836" y="3725"/>
                    <a:pt x="15988" y="3300"/>
                  </a:cubicBezTo>
                  <a:cubicBezTo>
                    <a:pt x="16140" y="2874"/>
                    <a:pt x="16171" y="2418"/>
                    <a:pt x="16079" y="1962"/>
                  </a:cubicBezTo>
                  <a:cubicBezTo>
                    <a:pt x="15988" y="1506"/>
                    <a:pt x="15745" y="1111"/>
                    <a:pt x="15411" y="777"/>
                  </a:cubicBezTo>
                  <a:cubicBezTo>
                    <a:pt x="15076" y="473"/>
                    <a:pt x="14620" y="230"/>
                    <a:pt x="14195" y="108"/>
                  </a:cubicBezTo>
                  <a:cubicBezTo>
                    <a:pt x="13939" y="40"/>
                    <a:pt x="13673" y="0"/>
                    <a:pt x="134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3" name="Google Shape;3513;p40"/>
            <p:cNvSpPr/>
            <p:nvPr/>
          </p:nvSpPr>
          <p:spPr>
            <a:xfrm>
              <a:off x="4738950" y="3636350"/>
              <a:ext cx="142900" cy="133025"/>
            </a:xfrm>
            <a:custGeom>
              <a:avLst/>
              <a:gdLst/>
              <a:ahLst/>
              <a:cxnLst/>
              <a:rect l="l" t="t" r="r" b="b"/>
              <a:pathLst>
                <a:path w="5716" h="5321" extrusionOk="0">
                  <a:moveTo>
                    <a:pt x="31" y="1"/>
                  </a:moveTo>
                  <a:cubicBezTo>
                    <a:pt x="1" y="31"/>
                    <a:pt x="426" y="183"/>
                    <a:pt x="1065" y="518"/>
                  </a:cubicBezTo>
                  <a:cubicBezTo>
                    <a:pt x="1733" y="822"/>
                    <a:pt x="2584" y="1369"/>
                    <a:pt x="3375" y="2129"/>
                  </a:cubicBezTo>
                  <a:cubicBezTo>
                    <a:pt x="4165" y="2858"/>
                    <a:pt x="4773" y="3679"/>
                    <a:pt x="5138" y="4287"/>
                  </a:cubicBezTo>
                  <a:cubicBezTo>
                    <a:pt x="5502" y="4925"/>
                    <a:pt x="5685" y="5320"/>
                    <a:pt x="5715" y="5320"/>
                  </a:cubicBezTo>
                  <a:cubicBezTo>
                    <a:pt x="5715" y="5320"/>
                    <a:pt x="5685" y="5199"/>
                    <a:pt x="5624" y="5016"/>
                  </a:cubicBezTo>
                  <a:cubicBezTo>
                    <a:pt x="5533" y="4834"/>
                    <a:pt x="5411" y="4560"/>
                    <a:pt x="5259" y="4226"/>
                  </a:cubicBezTo>
                  <a:cubicBezTo>
                    <a:pt x="4925" y="3588"/>
                    <a:pt x="4317" y="2737"/>
                    <a:pt x="3496" y="1977"/>
                  </a:cubicBezTo>
                  <a:cubicBezTo>
                    <a:pt x="2676" y="1217"/>
                    <a:pt x="1794" y="670"/>
                    <a:pt x="1125" y="396"/>
                  </a:cubicBezTo>
                  <a:cubicBezTo>
                    <a:pt x="791" y="244"/>
                    <a:pt x="517" y="123"/>
                    <a:pt x="335" y="62"/>
                  </a:cubicBezTo>
                  <a:cubicBezTo>
                    <a:pt x="122" y="31"/>
                    <a:pt x="31"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4" name="Google Shape;3514;p40"/>
            <p:cNvSpPr/>
            <p:nvPr/>
          </p:nvSpPr>
          <p:spPr>
            <a:xfrm>
              <a:off x="4435000" y="3571775"/>
              <a:ext cx="239400" cy="604125"/>
            </a:xfrm>
            <a:custGeom>
              <a:avLst/>
              <a:gdLst/>
              <a:ahLst/>
              <a:cxnLst/>
              <a:rect l="l" t="t" r="r" b="b"/>
              <a:pathLst>
                <a:path w="9576" h="24165" extrusionOk="0">
                  <a:moveTo>
                    <a:pt x="6389" y="6998"/>
                  </a:moveTo>
                  <a:cubicBezTo>
                    <a:pt x="6539" y="6998"/>
                    <a:pt x="6689" y="7006"/>
                    <a:pt x="6840" y="7022"/>
                  </a:cubicBezTo>
                  <a:cubicBezTo>
                    <a:pt x="7539" y="7083"/>
                    <a:pt x="8238" y="7386"/>
                    <a:pt x="8694" y="7934"/>
                  </a:cubicBezTo>
                  <a:cubicBezTo>
                    <a:pt x="9150" y="8450"/>
                    <a:pt x="9362" y="9180"/>
                    <a:pt x="9210" y="9818"/>
                  </a:cubicBezTo>
                  <a:cubicBezTo>
                    <a:pt x="9089" y="10487"/>
                    <a:pt x="8511" y="10973"/>
                    <a:pt x="7903" y="11125"/>
                  </a:cubicBezTo>
                  <a:cubicBezTo>
                    <a:pt x="7682" y="11188"/>
                    <a:pt x="7457" y="11219"/>
                    <a:pt x="7235" y="11219"/>
                  </a:cubicBezTo>
                  <a:cubicBezTo>
                    <a:pt x="6816" y="11219"/>
                    <a:pt x="6407" y="11111"/>
                    <a:pt x="6049" y="10912"/>
                  </a:cubicBezTo>
                  <a:cubicBezTo>
                    <a:pt x="5502" y="10639"/>
                    <a:pt x="5016" y="10213"/>
                    <a:pt x="4651" y="9727"/>
                  </a:cubicBezTo>
                  <a:cubicBezTo>
                    <a:pt x="4286" y="9271"/>
                    <a:pt x="3982" y="8754"/>
                    <a:pt x="3739" y="8238"/>
                  </a:cubicBezTo>
                  <a:cubicBezTo>
                    <a:pt x="3690" y="8115"/>
                    <a:pt x="3645" y="7992"/>
                    <a:pt x="3603" y="7870"/>
                  </a:cubicBezTo>
                  <a:lnTo>
                    <a:pt x="3603" y="7870"/>
                  </a:lnTo>
                  <a:cubicBezTo>
                    <a:pt x="4419" y="7339"/>
                    <a:pt x="5388" y="6998"/>
                    <a:pt x="6389" y="6998"/>
                  </a:cubicBezTo>
                  <a:close/>
                  <a:moveTo>
                    <a:pt x="6384" y="0"/>
                  </a:moveTo>
                  <a:cubicBezTo>
                    <a:pt x="6384" y="0"/>
                    <a:pt x="6353" y="31"/>
                    <a:pt x="6292" y="61"/>
                  </a:cubicBezTo>
                  <a:cubicBezTo>
                    <a:pt x="6232" y="92"/>
                    <a:pt x="6140" y="152"/>
                    <a:pt x="6019" y="213"/>
                  </a:cubicBezTo>
                  <a:cubicBezTo>
                    <a:pt x="5776" y="365"/>
                    <a:pt x="5411" y="639"/>
                    <a:pt x="5046" y="1003"/>
                  </a:cubicBezTo>
                  <a:cubicBezTo>
                    <a:pt x="4651" y="1399"/>
                    <a:pt x="4225" y="1915"/>
                    <a:pt x="3830" y="2614"/>
                  </a:cubicBezTo>
                  <a:cubicBezTo>
                    <a:pt x="3466" y="3283"/>
                    <a:pt x="3162" y="4165"/>
                    <a:pt x="3101" y="5137"/>
                  </a:cubicBezTo>
                  <a:cubicBezTo>
                    <a:pt x="3025" y="5949"/>
                    <a:pt x="3118" y="6867"/>
                    <a:pt x="3399" y="7767"/>
                  </a:cubicBezTo>
                  <a:lnTo>
                    <a:pt x="3399" y="7767"/>
                  </a:lnTo>
                  <a:cubicBezTo>
                    <a:pt x="3187" y="7913"/>
                    <a:pt x="2986" y="8070"/>
                    <a:pt x="2797" y="8238"/>
                  </a:cubicBezTo>
                  <a:cubicBezTo>
                    <a:pt x="1703" y="9180"/>
                    <a:pt x="1004" y="10396"/>
                    <a:pt x="578" y="11611"/>
                  </a:cubicBezTo>
                  <a:cubicBezTo>
                    <a:pt x="365" y="12219"/>
                    <a:pt x="213" y="12858"/>
                    <a:pt x="122" y="13466"/>
                  </a:cubicBezTo>
                  <a:cubicBezTo>
                    <a:pt x="31" y="14043"/>
                    <a:pt x="0" y="14651"/>
                    <a:pt x="61" y="15229"/>
                  </a:cubicBezTo>
                  <a:cubicBezTo>
                    <a:pt x="92" y="16384"/>
                    <a:pt x="335" y="17447"/>
                    <a:pt x="578" y="18390"/>
                  </a:cubicBezTo>
                  <a:cubicBezTo>
                    <a:pt x="1156" y="20274"/>
                    <a:pt x="1855" y="21703"/>
                    <a:pt x="2341" y="22675"/>
                  </a:cubicBezTo>
                  <a:cubicBezTo>
                    <a:pt x="2584" y="23162"/>
                    <a:pt x="2766" y="23527"/>
                    <a:pt x="2918" y="23770"/>
                  </a:cubicBezTo>
                  <a:cubicBezTo>
                    <a:pt x="2979" y="23891"/>
                    <a:pt x="3010" y="23982"/>
                    <a:pt x="3070" y="24074"/>
                  </a:cubicBezTo>
                  <a:cubicBezTo>
                    <a:pt x="3101" y="24134"/>
                    <a:pt x="3131" y="24165"/>
                    <a:pt x="3131" y="24165"/>
                  </a:cubicBezTo>
                  <a:cubicBezTo>
                    <a:pt x="3131" y="24165"/>
                    <a:pt x="3101" y="24134"/>
                    <a:pt x="3101" y="24074"/>
                  </a:cubicBezTo>
                  <a:cubicBezTo>
                    <a:pt x="3040" y="23982"/>
                    <a:pt x="3010" y="23891"/>
                    <a:pt x="2949" y="23770"/>
                  </a:cubicBezTo>
                  <a:cubicBezTo>
                    <a:pt x="2827" y="23496"/>
                    <a:pt x="2645" y="23131"/>
                    <a:pt x="2402" y="22645"/>
                  </a:cubicBezTo>
                  <a:cubicBezTo>
                    <a:pt x="1946" y="21642"/>
                    <a:pt x="1247" y="20213"/>
                    <a:pt x="730" y="18359"/>
                  </a:cubicBezTo>
                  <a:cubicBezTo>
                    <a:pt x="487" y="17417"/>
                    <a:pt x="244" y="16384"/>
                    <a:pt x="213" y="15229"/>
                  </a:cubicBezTo>
                  <a:cubicBezTo>
                    <a:pt x="183" y="14681"/>
                    <a:pt x="213" y="14073"/>
                    <a:pt x="304" y="13496"/>
                  </a:cubicBezTo>
                  <a:cubicBezTo>
                    <a:pt x="396" y="12888"/>
                    <a:pt x="517" y="12280"/>
                    <a:pt x="730" y="11672"/>
                  </a:cubicBezTo>
                  <a:cubicBezTo>
                    <a:pt x="1186" y="10487"/>
                    <a:pt x="1885" y="9301"/>
                    <a:pt x="2918" y="8390"/>
                  </a:cubicBezTo>
                  <a:cubicBezTo>
                    <a:pt x="3090" y="8238"/>
                    <a:pt x="3272" y="8096"/>
                    <a:pt x="3463" y="7964"/>
                  </a:cubicBezTo>
                  <a:lnTo>
                    <a:pt x="3463" y="7964"/>
                  </a:lnTo>
                  <a:cubicBezTo>
                    <a:pt x="3501" y="8076"/>
                    <a:pt x="3543" y="8187"/>
                    <a:pt x="3587" y="8298"/>
                  </a:cubicBezTo>
                  <a:cubicBezTo>
                    <a:pt x="3830" y="8815"/>
                    <a:pt x="4134" y="9362"/>
                    <a:pt x="4499" y="9849"/>
                  </a:cubicBezTo>
                  <a:cubicBezTo>
                    <a:pt x="4894" y="10304"/>
                    <a:pt x="5381" y="10760"/>
                    <a:pt x="5958" y="11064"/>
                  </a:cubicBezTo>
                  <a:cubicBezTo>
                    <a:pt x="6350" y="11271"/>
                    <a:pt x="6813" y="11393"/>
                    <a:pt x="7279" y="11393"/>
                  </a:cubicBezTo>
                  <a:cubicBezTo>
                    <a:pt x="7499" y="11393"/>
                    <a:pt x="7719" y="11366"/>
                    <a:pt x="7934" y="11308"/>
                  </a:cubicBezTo>
                  <a:cubicBezTo>
                    <a:pt x="8268" y="11216"/>
                    <a:pt x="8602" y="11064"/>
                    <a:pt x="8876" y="10791"/>
                  </a:cubicBezTo>
                  <a:cubicBezTo>
                    <a:pt x="9150" y="10548"/>
                    <a:pt x="9332" y="10213"/>
                    <a:pt x="9423" y="9879"/>
                  </a:cubicBezTo>
                  <a:cubicBezTo>
                    <a:pt x="9575" y="9149"/>
                    <a:pt x="9332" y="8359"/>
                    <a:pt x="8846" y="7782"/>
                  </a:cubicBezTo>
                  <a:cubicBezTo>
                    <a:pt x="8359" y="7204"/>
                    <a:pt x="7599" y="6900"/>
                    <a:pt x="6840" y="6809"/>
                  </a:cubicBezTo>
                  <a:cubicBezTo>
                    <a:pt x="6689" y="6794"/>
                    <a:pt x="6539" y="6787"/>
                    <a:pt x="6389" y="6787"/>
                  </a:cubicBezTo>
                  <a:cubicBezTo>
                    <a:pt x="5359" y="6787"/>
                    <a:pt x="4373" y="7134"/>
                    <a:pt x="3539" y="7674"/>
                  </a:cubicBezTo>
                  <a:lnTo>
                    <a:pt x="3539" y="7674"/>
                  </a:lnTo>
                  <a:cubicBezTo>
                    <a:pt x="3267" y="6801"/>
                    <a:pt x="3172" y="5943"/>
                    <a:pt x="3222" y="5168"/>
                  </a:cubicBezTo>
                  <a:cubicBezTo>
                    <a:pt x="3314" y="4195"/>
                    <a:pt x="3587" y="3344"/>
                    <a:pt x="3952" y="2675"/>
                  </a:cubicBezTo>
                  <a:cubicBezTo>
                    <a:pt x="4286" y="1976"/>
                    <a:pt x="4712" y="1459"/>
                    <a:pt x="5077" y="1064"/>
                  </a:cubicBezTo>
                  <a:cubicBezTo>
                    <a:pt x="5472" y="699"/>
                    <a:pt x="5806" y="426"/>
                    <a:pt x="6049" y="274"/>
                  </a:cubicBezTo>
                  <a:cubicBezTo>
                    <a:pt x="6262" y="92"/>
                    <a:pt x="6384" y="31"/>
                    <a:pt x="638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5" name="Google Shape;3515;p40"/>
            <p:cNvSpPr/>
            <p:nvPr/>
          </p:nvSpPr>
          <p:spPr>
            <a:xfrm>
              <a:off x="4189550" y="3336975"/>
              <a:ext cx="209750" cy="299750"/>
            </a:xfrm>
            <a:custGeom>
              <a:avLst/>
              <a:gdLst/>
              <a:ahLst/>
              <a:cxnLst/>
              <a:rect l="l" t="t" r="r" b="b"/>
              <a:pathLst>
                <a:path w="8390" h="11990" extrusionOk="0">
                  <a:moveTo>
                    <a:pt x="8238" y="0"/>
                  </a:moveTo>
                  <a:cubicBezTo>
                    <a:pt x="8238" y="0"/>
                    <a:pt x="8238" y="243"/>
                    <a:pt x="8268" y="638"/>
                  </a:cubicBezTo>
                  <a:cubicBezTo>
                    <a:pt x="8268" y="1034"/>
                    <a:pt x="8268" y="1611"/>
                    <a:pt x="8208" y="2310"/>
                  </a:cubicBezTo>
                  <a:cubicBezTo>
                    <a:pt x="8056" y="3739"/>
                    <a:pt x="7539" y="5684"/>
                    <a:pt x="6293" y="7477"/>
                  </a:cubicBezTo>
                  <a:cubicBezTo>
                    <a:pt x="5046" y="9301"/>
                    <a:pt x="3405" y="10487"/>
                    <a:pt x="2159" y="11125"/>
                  </a:cubicBezTo>
                  <a:cubicBezTo>
                    <a:pt x="1520" y="11429"/>
                    <a:pt x="973" y="11642"/>
                    <a:pt x="609" y="11794"/>
                  </a:cubicBezTo>
                  <a:cubicBezTo>
                    <a:pt x="213" y="11915"/>
                    <a:pt x="1" y="11976"/>
                    <a:pt x="1" y="11976"/>
                  </a:cubicBezTo>
                  <a:cubicBezTo>
                    <a:pt x="1" y="11986"/>
                    <a:pt x="7" y="11989"/>
                    <a:pt x="21" y="11989"/>
                  </a:cubicBezTo>
                  <a:cubicBezTo>
                    <a:pt x="48" y="11989"/>
                    <a:pt x="102" y="11976"/>
                    <a:pt x="183" y="11976"/>
                  </a:cubicBezTo>
                  <a:cubicBezTo>
                    <a:pt x="274" y="11946"/>
                    <a:pt x="426" y="11915"/>
                    <a:pt x="609" y="11854"/>
                  </a:cubicBezTo>
                  <a:cubicBezTo>
                    <a:pt x="1004" y="11733"/>
                    <a:pt x="1551" y="11550"/>
                    <a:pt x="2220" y="11246"/>
                  </a:cubicBezTo>
                  <a:cubicBezTo>
                    <a:pt x="3496" y="10639"/>
                    <a:pt x="5198" y="9423"/>
                    <a:pt x="6445" y="7599"/>
                  </a:cubicBezTo>
                  <a:cubicBezTo>
                    <a:pt x="7721" y="5775"/>
                    <a:pt x="8238" y="3769"/>
                    <a:pt x="8329" y="2341"/>
                  </a:cubicBezTo>
                  <a:cubicBezTo>
                    <a:pt x="8390" y="1611"/>
                    <a:pt x="8390" y="1034"/>
                    <a:pt x="8329" y="638"/>
                  </a:cubicBezTo>
                  <a:cubicBezTo>
                    <a:pt x="8329" y="426"/>
                    <a:pt x="8299" y="274"/>
                    <a:pt x="8268" y="182"/>
                  </a:cubicBezTo>
                  <a:cubicBezTo>
                    <a:pt x="8268" y="61"/>
                    <a:pt x="8268" y="0"/>
                    <a:pt x="82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6" name="Google Shape;3516;p40"/>
            <p:cNvSpPr/>
            <p:nvPr/>
          </p:nvSpPr>
          <p:spPr>
            <a:xfrm>
              <a:off x="5776200" y="3748825"/>
              <a:ext cx="252325" cy="224375"/>
            </a:xfrm>
            <a:custGeom>
              <a:avLst/>
              <a:gdLst/>
              <a:ahLst/>
              <a:cxnLst/>
              <a:rect l="l" t="t" r="r" b="b"/>
              <a:pathLst>
                <a:path w="10093" h="8975" extrusionOk="0">
                  <a:moveTo>
                    <a:pt x="10062" y="1"/>
                  </a:moveTo>
                  <a:lnTo>
                    <a:pt x="10062" y="1"/>
                  </a:lnTo>
                  <a:cubicBezTo>
                    <a:pt x="10062" y="1"/>
                    <a:pt x="10001" y="31"/>
                    <a:pt x="9940" y="61"/>
                  </a:cubicBezTo>
                  <a:cubicBezTo>
                    <a:pt x="9849" y="92"/>
                    <a:pt x="9728" y="152"/>
                    <a:pt x="9576" y="244"/>
                  </a:cubicBezTo>
                  <a:cubicBezTo>
                    <a:pt x="9272" y="426"/>
                    <a:pt x="8876" y="791"/>
                    <a:pt x="8481" y="1277"/>
                  </a:cubicBezTo>
                  <a:cubicBezTo>
                    <a:pt x="8086" y="1763"/>
                    <a:pt x="7691" y="2371"/>
                    <a:pt x="7235" y="3070"/>
                  </a:cubicBezTo>
                  <a:cubicBezTo>
                    <a:pt x="6810" y="3770"/>
                    <a:pt x="6262" y="4499"/>
                    <a:pt x="5624" y="5198"/>
                  </a:cubicBezTo>
                  <a:cubicBezTo>
                    <a:pt x="4347" y="6566"/>
                    <a:pt x="2919" y="7539"/>
                    <a:pt x="1825" y="8116"/>
                  </a:cubicBezTo>
                  <a:cubicBezTo>
                    <a:pt x="1278" y="8420"/>
                    <a:pt x="822" y="8602"/>
                    <a:pt x="487" y="8754"/>
                  </a:cubicBezTo>
                  <a:cubicBezTo>
                    <a:pt x="183" y="8876"/>
                    <a:pt x="1" y="8967"/>
                    <a:pt x="1" y="8967"/>
                  </a:cubicBezTo>
                  <a:cubicBezTo>
                    <a:pt x="1" y="8972"/>
                    <a:pt x="6" y="8975"/>
                    <a:pt x="17" y="8975"/>
                  </a:cubicBezTo>
                  <a:cubicBezTo>
                    <a:pt x="68" y="8975"/>
                    <a:pt x="241" y="8916"/>
                    <a:pt x="518" y="8815"/>
                  </a:cubicBezTo>
                  <a:cubicBezTo>
                    <a:pt x="852" y="8724"/>
                    <a:pt x="1338" y="8542"/>
                    <a:pt x="1885" y="8238"/>
                  </a:cubicBezTo>
                  <a:cubicBezTo>
                    <a:pt x="3010" y="7691"/>
                    <a:pt x="4469" y="6718"/>
                    <a:pt x="5776" y="5320"/>
                  </a:cubicBezTo>
                  <a:cubicBezTo>
                    <a:pt x="6445" y="4621"/>
                    <a:pt x="6962" y="3891"/>
                    <a:pt x="7417" y="3162"/>
                  </a:cubicBezTo>
                  <a:cubicBezTo>
                    <a:pt x="7843" y="2463"/>
                    <a:pt x="8208" y="1855"/>
                    <a:pt x="8603" y="1338"/>
                  </a:cubicBezTo>
                  <a:cubicBezTo>
                    <a:pt x="9332" y="365"/>
                    <a:pt x="10092" y="31"/>
                    <a:pt x="1006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7" name="Google Shape;3517;p40"/>
            <p:cNvSpPr/>
            <p:nvPr/>
          </p:nvSpPr>
          <p:spPr>
            <a:xfrm>
              <a:off x="5085475" y="3012500"/>
              <a:ext cx="428600" cy="45050"/>
            </a:xfrm>
            <a:custGeom>
              <a:avLst/>
              <a:gdLst/>
              <a:ahLst/>
              <a:cxnLst/>
              <a:rect l="l" t="t" r="r" b="b"/>
              <a:pathLst>
                <a:path w="17144" h="1802" extrusionOk="0">
                  <a:moveTo>
                    <a:pt x="0" y="0"/>
                  </a:moveTo>
                  <a:lnTo>
                    <a:pt x="0" y="0"/>
                  </a:lnTo>
                  <a:cubicBezTo>
                    <a:pt x="0" y="0"/>
                    <a:pt x="31" y="61"/>
                    <a:pt x="122" y="122"/>
                  </a:cubicBezTo>
                  <a:cubicBezTo>
                    <a:pt x="213" y="213"/>
                    <a:pt x="335" y="335"/>
                    <a:pt x="517" y="456"/>
                  </a:cubicBezTo>
                  <a:cubicBezTo>
                    <a:pt x="882" y="730"/>
                    <a:pt x="1459" y="1064"/>
                    <a:pt x="2219" y="1307"/>
                  </a:cubicBezTo>
                  <a:cubicBezTo>
                    <a:pt x="2979" y="1581"/>
                    <a:pt x="3921" y="1763"/>
                    <a:pt x="4985" y="1794"/>
                  </a:cubicBezTo>
                  <a:cubicBezTo>
                    <a:pt x="5174" y="1799"/>
                    <a:pt x="5365" y="1801"/>
                    <a:pt x="5559" y="1801"/>
                  </a:cubicBezTo>
                  <a:cubicBezTo>
                    <a:pt x="6460" y="1801"/>
                    <a:pt x="7419" y="1747"/>
                    <a:pt x="8420" y="1672"/>
                  </a:cubicBezTo>
                  <a:cubicBezTo>
                    <a:pt x="10851" y="1490"/>
                    <a:pt x="13040" y="1246"/>
                    <a:pt x="14621" y="1034"/>
                  </a:cubicBezTo>
                  <a:cubicBezTo>
                    <a:pt x="15380" y="912"/>
                    <a:pt x="16049" y="821"/>
                    <a:pt x="16475" y="760"/>
                  </a:cubicBezTo>
                  <a:cubicBezTo>
                    <a:pt x="16687" y="699"/>
                    <a:pt x="16839" y="669"/>
                    <a:pt x="16991" y="669"/>
                  </a:cubicBezTo>
                  <a:cubicBezTo>
                    <a:pt x="17083" y="639"/>
                    <a:pt x="17143" y="608"/>
                    <a:pt x="17143" y="608"/>
                  </a:cubicBezTo>
                  <a:lnTo>
                    <a:pt x="17143" y="608"/>
                  </a:lnTo>
                  <a:cubicBezTo>
                    <a:pt x="17143" y="608"/>
                    <a:pt x="16900" y="608"/>
                    <a:pt x="16475" y="669"/>
                  </a:cubicBezTo>
                  <a:cubicBezTo>
                    <a:pt x="15988" y="730"/>
                    <a:pt x="15350" y="790"/>
                    <a:pt x="14590" y="882"/>
                  </a:cubicBezTo>
                  <a:cubicBezTo>
                    <a:pt x="13010" y="1064"/>
                    <a:pt x="10821" y="1277"/>
                    <a:pt x="8389" y="1459"/>
                  </a:cubicBezTo>
                  <a:cubicBezTo>
                    <a:pt x="7363" y="1538"/>
                    <a:pt x="6359" y="1617"/>
                    <a:pt x="5417" y="1617"/>
                  </a:cubicBezTo>
                  <a:cubicBezTo>
                    <a:pt x="5272" y="1617"/>
                    <a:pt x="5128" y="1615"/>
                    <a:pt x="4985" y="1611"/>
                  </a:cubicBezTo>
                  <a:cubicBezTo>
                    <a:pt x="3952" y="1581"/>
                    <a:pt x="3009" y="1429"/>
                    <a:pt x="2249" y="1186"/>
                  </a:cubicBezTo>
                  <a:cubicBezTo>
                    <a:pt x="1490" y="942"/>
                    <a:pt x="942" y="639"/>
                    <a:pt x="578" y="395"/>
                  </a:cubicBezTo>
                  <a:cubicBezTo>
                    <a:pt x="213" y="152"/>
                    <a:pt x="0" y="0"/>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8" name="Google Shape;3518;p40"/>
            <p:cNvSpPr/>
            <p:nvPr/>
          </p:nvSpPr>
          <p:spPr>
            <a:xfrm>
              <a:off x="5197175" y="4112800"/>
              <a:ext cx="997750" cy="333625"/>
            </a:xfrm>
            <a:custGeom>
              <a:avLst/>
              <a:gdLst/>
              <a:ahLst/>
              <a:cxnLst/>
              <a:rect l="l" t="t" r="r" b="b"/>
              <a:pathLst>
                <a:path w="39910" h="13345" extrusionOk="0">
                  <a:moveTo>
                    <a:pt x="25442" y="1"/>
                  </a:moveTo>
                  <a:lnTo>
                    <a:pt x="760" y="3709"/>
                  </a:lnTo>
                  <a:lnTo>
                    <a:pt x="0" y="13010"/>
                  </a:lnTo>
                  <a:lnTo>
                    <a:pt x="28785" y="13345"/>
                  </a:lnTo>
                  <a:cubicBezTo>
                    <a:pt x="35168" y="13253"/>
                    <a:pt x="39910" y="7448"/>
                    <a:pt x="38724" y="1186"/>
                  </a:cubicBezTo>
                  <a:lnTo>
                    <a:pt x="25442" y="1"/>
                  </a:lnTo>
                  <a:close/>
                </a:path>
              </a:pathLst>
            </a:custGeom>
            <a:solidFill>
              <a:srgbClr val="B7887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9" name="Google Shape;3519;p40"/>
            <p:cNvSpPr/>
            <p:nvPr/>
          </p:nvSpPr>
          <p:spPr>
            <a:xfrm>
              <a:off x="4811900" y="4156525"/>
              <a:ext cx="449125" cy="292375"/>
            </a:xfrm>
            <a:custGeom>
              <a:avLst/>
              <a:gdLst/>
              <a:ahLst/>
              <a:cxnLst/>
              <a:rect l="l" t="t" r="r" b="b"/>
              <a:pathLst>
                <a:path w="17965" h="11695" extrusionOk="0">
                  <a:moveTo>
                    <a:pt x="10195" y="0"/>
                  </a:moveTo>
                  <a:cubicBezTo>
                    <a:pt x="10009" y="0"/>
                    <a:pt x="9823" y="5"/>
                    <a:pt x="9636" y="15"/>
                  </a:cubicBezTo>
                  <a:lnTo>
                    <a:pt x="2767" y="349"/>
                  </a:lnTo>
                  <a:cubicBezTo>
                    <a:pt x="2767" y="349"/>
                    <a:pt x="3192" y="1474"/>
                    <a:pt x="3922" y="1899"/>
                  </a:cubicBezTo>
                  <a:cubicBezTo>
                    <a:pt x="4651" y="2295"/>
                    <a:pt x="8907" y="2386"/>
                    <a:pt x="8907" y="2386"/>
                  </a:cubicBezTo>
                  <a:lnTo>
                    <a:pt x="8694" y="2599"/>
                  </a:lnTo>
                  <a:cubicBezTo>
                    <a:pt x="7782" y="3541"/>
                    <a:pt x="6566" y="4058"/>
                    <a:pt x="5259" y="4088"/>
                  </a:cubicBezTo>
                  <a:lnTo>
                    <a:pt x="4621" y="4118"/>
                  </a:lnTo>
                  <a:cubicBezTo>
                    <a:pt x="4135" y="4088"/>
                    <a:pt x="3648" y="3966"/>
                    <a:pt x="3192" y="3845"/>
                  </a:cubicBezTo>
                  <a:lnTo>
                    <a:pt x="1490" y="3146"/>
                  </a:lnTo>
                  <a:cubicBezTo>
                    <a:pt x="1301" y="3057"/>
                    <a:pt x="1107" y="3008"/>
                    <a:pt x="928" y="3008"/>
                  </a:cubicBezTo>
                  <a:cubicBezTo>
                    <a:pt x="617" y="3008"/>
                    <a:pt x="348" y="3153"/>
                    <a:pt x="214" y="3480"/>
                  </a:cubicBezTo>
                  <a:cubicBezTo>
                    <a:pt x="1" y="3936"/>
                    <a:pt x="153" y="4574"/>
                    <a:pt x="1551" y="5273"/>
                  </a:cubicBezTo>
                  <a:cubicBezTo>
                    <a:pt x="2341" y="5669"/>
                    <a:pt x="5229" y="6672"/>
                    <a:pt x="5229" y="6672"/>
                  </a:cubicBezTo>
                  <a:cubicBezTo>
                    <a:pt x="5229" y="6672"/>
                    <a:pt x="5290" y="7492"/>
                    <a:pt x="5411" y="7887"/>
                  </a:cubicBezTo>
                  <a:cubicBezTo>
                    <a:pt x="5533" y="8313"/>
                    <a:pt x="6657" y="8738"/>
                    <a:pt x="6657" y="8738"/>
                  </a:cubicBezTo>
                  <a:cubicBezTo>
                    <a:pt x="6657" y="8738"/>
                    <a:pt x="7387" y="10228"/>
                    <a:pt x="7691" y="10562"/>
                  </a:cubicBezTo>
                  <a:cubicBezTo>
                    <a:pt x="7812" y="10714"/>
                    <a:pt x="8846" y="11018"/>
                    <a:pt x="9940" y="11322"/>
                  </a:cubicBezTo>
                  <a:cubicBezTo>
                    <a:pt x="10796" y="11573"/>
                    <a:pt x="11680" y="11695"/>
                    <a:pt x="12565" y="11695"/>
                  </a:cubicBezTo>
                  <a:cubicBezTo>
                    <a:pt x="13504" y="11695"/>
                    <a:pt x="14443" y="11558"/>
                    <a:pt x="15351" y="11292"/>
                  </a:cubicBezTo>
                  <a:lnTo>
                    <a:pt x="17965" y="10501"/>
                  </a:lnTo>
                  <a:lnTo>
                    <a:pt x="17965" y="2538"/>
                  </a:lnTo>
                  <a:lnTo>
                    <a:pt x="17965" y="2386"/>
                  </a:lnTo>
                  <a:cubicBezTo>
                    <a:pt x="17962" y="2386"/>
                    <a:pt x="17958" y="2387"/>
                    <a:pt x="17954" y="2387"/>
                  </a:cubicBezTo>
                  <a:cubicBezTo>
                    <a:pt x="17746" y="2387"/>
                    <a:pt x="16141" y="1673"/>
                    <a:pt x="14682" y="988"/>
                  </a:cubicBezTo>
                  <a:cubicBezTo>
                    <a:pt x="13271" y="337"/>
                    <a:pt x="11740" y="0"/>
                    <a:pt x="1019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0" name="Google Shape;3520;p40"/>
            <p:cNvSpPr/>
            <p:nvPr/>
          </p:nvSpPr>
          <p:spPr>
            <a:xfrm>
              <a:off x="4938800" y="4323100"/>
              <a:ext cx="87425" cy="23250"/>
            </a:xfrm>
            <a:custGeom>
              <a:avLst/>
              <a:gdLst/>
              <a:ahLst/>
              <a:cxnLst/>
              <a:rect l="l" t="t" r="r" b="b"/>
              <a:pathLst>
                <a:path w="3497" h="930" extrusionOk="0">
                  <a:moveTo>
                    <a:pt x="55" y="1"/>
                  </a:moveTo>
                  <a:cubicBezTo>
                    <a:pt x="42" y="1"/>
                    <a:pt x="34" y="3"/>
                    <a:pt x="31" y="9"/>
                  </a:cubicBezTo>
                  <a:cubicBezTo>
                    <a:pt x="1" y="39"/>
                    <a:pt x="761" y="404"/>
                    <a:pt x="1703" y="647"/>
                  </a:cubicBezTo>
                  <a:cubicBezTo>
                    <a:pt x="2487" y="867"/>
                    <a:pt x="3173" y="930"/>
                    <a:pt x="3409" y="930"/>
                  </a:cubicBezTo>
                  <a:cubicBezTo>
                    <a:pt x="3466" y="930"/>
                    <a:pt x="3496" y="926"/>
                    <a:pt x="3496" y="920"/>
                  </a:cubicBezTo>
                  <a:cubicBezTo>
                    <a:pt x="3496" y="860"/>
                    <a:pt x="2706" y="738"/>
                    <a:pt x="1764" y="495"/>
                  </a:cubicBezTo>
                  <a:cubicBezTo>
                    <a:pt x="877" y="273"/>
                    <a:pt x="192" y="1"/>
                    <a:pt x="55"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1" name="Google Shape;3521;p40"/>
            <p:cNvSpPr/>
            <p:nvPr/>
          </p:nvSpPr>
          <p:spPr>
            <a:xfrm>
              <a:off x="4973775" y="4373350"/>
              <a:ext cx="46375" cy="13675"/>
            </a:xfrm>
            <a:custGeom>
              <a:avLst/>
              <a:gdLst/>
              <a:ahLst/>
              <a:cxnLst/>
              <a:rect l="l" t="t" r="r" b="b"/>
              <a:pathLst>
                <a:path w="1855" h="547" extrusionOk="0">
                  <a:moveTo>
                    <a:pt x="46" y="1"/>
                  </a:moveTo>
                  <a:cubicBezTo>
                    <a:pt x="38" y="1"/>
                    <a:pt x="33" y="2"/>
                    <a:pt x="30" y="5"/>
                  </a:cubicBezTo>
                  <a:cubicBezTo>
                    <a:pt x="0" y="65"/>
                    <a:pt x="365" y="309"/>
                    <a:pt x="882" y="430"/>
                  </a:cubicBezTo>
                  <a:cubicBezTo>
                    <a:pt x="1187" y="520"/>
                    <a:pt x="1472" y="546"/>
                    <a:pt x="1653" y="546"/>
                  </a:cubicBezTo>
                  <a:cubicBezTo>
                    <a:pt x="1778" y="546"/>
                    <a:pt x="1854" y="534"/>
                    <a:pt x="1854" y="521"/>
                  </a:cubicBezTo>
                  <a:cubicBezTo>
                    <a:pt x="1854" y="461"/>
                    <a:pt x="1429" y="400"/>
                    <a:pt x="942" y="278"/>
                  </a:cubicBezTo>
                  <a:cubicBezTo>
                    <a:pt x="471" y="140"/>
                    <a:pt x="126" y="1"/>
                    <a:pt x="46"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2" name="Google Shape;3522;p40"/>
            <p:cNvSpPr/>
            <p:nvPr/>
          </p:nvSpPr>
          <p:spPr>
            <a:xfrm>
              <a:off x="4937300" y="4200200"/>
              <a:ext cx="114750" cy="62000"/>
            </a:xfrm>
            <a:custGeom>
              <a:avLst/>
              <a:gdLst/>
              <a:ahLst/>
              <a:cxnLst/>
              <a:rect l="l" t="t" r="r" b="b"/>
              <a:pathLst>
                <a:path w="4590" h="2480" extrusionOk="0">
                  <a:moveTo>
                    <a:pt x="4559" y="0"/>
                  </a:moveTo>
                  <a:cubicBezTo>
                    <a:pt x="4559" y="1"/>
                    <a:pt x="4316" y="183"/>
                    <a:pt x="3951" y="487"/>
                  </a:cubicBezTo>
                  <a:cubicBezTo>
                    <a:pt x="3587" y="791"/>
                    <a:pt x="3100" y="1186"/>
                    <a:pt x="2462" y="1551"/>
                  </a:cubicBezTo>
                  <a:cubicBezTo>
                    <a:pt x="1216" y="2280"/>
                    <a:pt x="0" y="2402"/>
                    <a:pt x="30" y="2463"/>
                  </a:cubicBezTo>
                  <a:cubicBezTo>
                    <a:pt x="30" y="2473"/>
                    <a:pt x="64" y="2479"/>
                    <a:pt x="126" y="2479"/>
                  </a:cubicBezTo>
                  <a:cubicBezTo>
                    <a:pt x="250" y="2479"/>
                    <a:pt x="486" y="2452"/>
                    <a:pt x="790" y="2371"/>
                  </a:cubicBezTo>
                  <a:cubicBezTo>
                    <a:pt x="1277" y="2280"/>
                    <a:pt x="1915" y="2067"/>
                    <a:pt x="2553" y="1703"/>
                  </a:cubicBezTo>
                  <a:cubicBezTo>
                    <a:pt x="3192" y="1338"/>
                    <a:pt x="3678" y="912"/>
                    <a:pt x="4043" y="578"/>
                  </a:cubicBezTo>
                  <a:cubicBezTo>
                    <a:pt x="4377" y="244"/>
                    <a:pt x="4590" y="31"/>
                    <a:pt x="4559"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3" name="Google Shape;3523;p40"/>
            <p:cNvSpPr/>
            <p:nvPr/>
          </p:nvSpPr>
          <p:spPr>
            <a:xfrm>
              <a:off x="5261000" y="3999600"/>
              <a:ext cx="946850" cy="448350"/>
            </a:xfrm>
            <a:custGeom>
              <a:avLst/>
              <a:gdLst/>
              <a:ahLst/>
              <a:cxnLst/>
              <a:rect l="l" t="t" r="r" b="b"/>
              <a:pathLst>
                <a:path w="37874" h="17934" extrusionOk="0">
                  <a:moveTo>
                    <a:pt x="35320" y="0"/>
                  </a:moveTo>
                  <a:lnTo>
                    <a:pt x="21673" y="2249"/>
                  </a:lnTo>
                  <a:lnTo>
                    <a:pt x="22129" y="3951"/>
                  </a:lnTo>
                  <a:lnTo>
                    <a:pt x="700" y="7386"/>
                  </a:lnTo>
                  <a:lnTo>
                    <a:pt x="1" y="17933"/>
                  </a:lnTo>
                  <a:lnTo>
                    <a:pt x="27114" y="17933"/>
                  </a:lnTo>
                  <a:cubicBezTo>
                    <a:pt x="28937" y="17933"/>
                    <a:pt x="30761" y="17447"/>
                    <a:pt x="32342" y="16505"/>
                  </a:cubicBezTo>
                  <a:cubicBezTo>
                    <a:pt x="35989" y="14286"/>
                    <a:pt x="37874" y="10031"/>
                    <a:pt x="37053" y="5866"/>
                  </a:cubicBezTo>
                  <a:cubicBezTo>
                    <a:pt x="36779" y="4134"/>
                    <a:pt x="36111" y="2128"/>
                    <a:pt x="353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4" name="Google Shape;3524;p40"/>
            <p:cNvSpPr/>
            <p:nvPr/>
          </p:nvSpPr>
          <p:spPr>
            <a:xfrm>
              <a:off x="5289125" y="4076350"/>
              <a:ext cx="681650" cy="106400"/>
            </a:xfrm>
            <a:custGeom>
              <a:avLst/>
              <a:gdLst/>
              <a:ahLst/>
              <a:cxnLst/>
              <a:rect l="l" t="t" r="r" b="b"/>
              <a:pathLst>
                <a:path w="27266" h="4256" extrusionOk="0">
                  <a:moveTo>
                    <a:pt x="27265" y="0"/>
                  </a:moveTo>
                  <a:cubicBezTo>
                    <a:pt x="27265" y="0"/>
                    <a:pt x="27174" y="0"/>
                    <a:pt x="26992" y="30"/>
                  </a:cubicBezTo>
                  <a:cubicBezTo>
                    <a:pt x="26779" y="61"/>
                    <a:pt x="26505" y="91"/>
                    <a:pt x="26171" y="122"/>
                  </a:cubicBezTo>
                  <a:cubicBezTo>
                    <a:pt x="25472" y="213"/>
                    <a:pt x="24469" y="365"/>
                    <a:pt x="23253" y="547"/>
                  </a:cubicBezTo>
                  <a:cubicBezTo>
                    <a:pt x="20761" y="942"/>
                    <a:pt x="17356" y="1459"/>
                    <a:pt x="13618" y="2037"/>
                  </a:cubicBezTo>
                  <a:cubicBezTo>
                    <a:pt x="9848" y="2614"/>
                    <a:pt x="6475" y="3161"/>
                    <a:pt x="3982" y="3556"/>
                  </a:cubicBezTo>
                  <a:cubicBezTo>
                    <a:pt x="2766" y="3769"/>
                    <a:pt x="1763" y="3921"/>
                    <a:pt x="1064" y="4043"/>
                  </a:cubicBezTo>
                  <a:cubicBezTo>
                    <a:pt x="730" y="4103"/>
                    <a:pt x="456" y="4164"/>
                    <a:pt x="274" y="4195"/>
                  </a:cubicBezTo>
                  <a:cubicBezTo>
                    <a:pt x="91" y="4225"/>
                    <a:pt x="0" y="4255"/>
                    <a:pt x="0" y="4255"/>
                  </a:cubicBezTo>
                  <a:cubicBezTo>
                    <a:pt x="0" y="4255"/>
                    <a:pt x="91" y="4255"/>
                    <a:pt x="274" y="4225"/>
                  </a:cubicBezTo>
                  <a:cubicBezTo>
                    <a:pt x="487" y="4195"/>
                    <a:pt x="730" y="4164"/>
                    <a:pt x="1064" y="4134"/>
                  </a:cubicBezTo>
                  <a:cubicBezTo>
                    <a:pt x="1794" y="4012"/>
                    <a:pt x="2766" y="3891"/>
                    <a:pt x="4012" y="3708"/>
                  </a:cubicBezTo>
                  <a:cubicBezTo>
                    <a:pt x="6475" y="3313"/>
                    <a:pt x="9879" y="2796"/>
                    <a:pt x="13648" y="2219"/>
                  </a:cubicBezTo>
                  <a:cubicBezTo>
                    <a:pt x="17387" y="1611"/>
                    <a:pt x="20791" y="1094"/>
                    <a:pt x="23283" y="699"/>
                  </a:cubicBezTo>
                  <a:cubicBezTo>
                    <a:pt x="24499" y="486"/>
                    <a:pt x="25502" y="304"/>
                    <a:pt x="26201" y="213"/>
                  </a:cubicBezTo>
                  <a:cubicBezTo>
                    <a:pt x="26536" y="152"/>
                    <a:pt x="26779" y="91"/>
                    <a:pt x="26992" y="61"/>
                  </a:cubicBezTo>
                  <a:cubicBezTo>
                    <a:pt x="27174" y="30"/>
                    <a:pt x="27265" y="0"/>
                    <a:pt x="2726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5" name="Google Shape;3525;p40"/>
            <p:cNvSpPr/>
            <p:nvPr/>
          </p:nvSpPr>
          <p:spPr>
            <a:xfrm>
              <a:off x="5484400" y="4159775"/>
              <a:ext cx="148225" cy="288925"/>
            </a:xfrm>
            <a:custGeom>
              <a:avLst/>
              <a:gdLst/>
              <a:ahLst/>
              <a:cxnLst/>
              <a:rect l="l" t="t" r="r" b="b"/>
              <a:pathLst>
                <a:path w="5929" h="11557" extrusionOk="0">
                  <a:moveTo>
                    <a:pt x="18" y="1"/>
                  </a:moveTo>
                  <a:cubicBezTo>
                    <a:pt x="11" y="1"/>
                    <a:pt x="5" y="3"/>
                    <a:pt x="1" y="7"/>
                  </a:cubicBezTo>
                  <a:cubicBezTo>
                    <a:pt x="1" y="37"/>
                    <a:pt x="670" y="402"/>
                    <a:pt x="1642" y="1162"/>
                  </a:cubicBezTo>
                  <a:cubicBezTo>
                    <a:pt x="1885" y="1374"/>
                    <a:pt x="2159" y="1587"/>
                    <a:pt x="2402" y="1830"/>
                  </a:cubicBezTo>
                  <a:cubicBezTo>
                    <a:pt x="2524" y="1982"/>
                    <a:pt x="2676" y="2104"/>
                    <a:pt x="2797" y="2225"/>
                  </a:cubicBezTo>
                  <a:cubicBezTo>
                    <a:pt x="2919" y="2377"/>
                    <a:pt x="3071" y="2529"/>
                    <a:pt x="3192" y="2681"/>
                  </a:cubicBezTo>
                  <a:cubicBezTo>
                    <a:pt x="3740" y="3320"/>
                    <a:pt x="4256" y="4049"/>
                    <a:pt x="4682" y="4870"/>
                  </a:cubicBezTo>
                  <a:cubicBezTo>
                    <a:pt x="5107" y="5721"/>
                    <a:pt x="5381" y="6572"/>
                    <a:pt x="5563" y="7393"/>
                  </a:cubicBezTo>
                  <a:cubicBezTo>
                    <a:pt x="5655" y="7788"/>
                    <a:pt x="5715" y="8153"/>
                    <a:pt x="5746" y="8517"/>
                  </a:cubicBezTo>
                  <a:cubicBezTo>
                    <a:pt x="5776" y="8882"/>
                    <a:pt x="5776" y="9216"/>
                    <a:pt x="5776" y="9551"/>
                  </a:cubicBezTo>
                  <a:cubicBezTo>
                    <a:pt x="5746" y="10797"/>
                    <a:pt x="5533" y="11526"/>
                    <a:pt x="5594" y="11557"/>
                  </a:cubicBezTo>
                  <a:cubicBezTo>
                    <a:pt x="5594" y="11557"/>
                    <a:pt x="5655" y="11374"/>
                    <a:pt x="5715" y="11040"/>
                  </a:cubicBezTo>
                  <a:cubicBezTo>
                    <a:pt x="5776" y="10858"/>
                    <a:pt x="5807" y="10645"/>
                    <a:pt x="5837" y="10402"/>
                  </a:cubicBezTo>
                  <a:cubicBezTo>
                    <a:pt x="5867" y="10159"/>
                    <a:pt x="5928" y="9855"/>
                    <a:pt x="5928" y="9551"/>
                  </a:cubicBezTo>
                  <a:cubicBezTo>
                    <a:pt x="5928" y="9247"/>
                    <a:pt x="5928" y="8882"/>
                    <a:pt x="5898" y="8517"/>
                  </a:cubicBezTo>
                  <a:cubicBezTo>
                    <a:pt x="5898" y="8153"/>
                    <a:pt x="5807" y="7757"/>
                    <a:pt x="5746" y="7362"/>
                  </a:cubicBezTo>
                  <a:cubicBezTo>
                    <a:pt x="5563" y="6542"/>
                    <a:pt x="5290" y="5660"/>
                    <a:pt x="4864" y="4809"/>
                  </a:cubicBezTo>
                  <a:cubicBezTo>
                    <a:pt x="4439" y="3928"/>
                    <a:pt x="3892" y="3198"/>
                    <a:pt x="3344" y="2560"/>
                  </a:cubicBezTo>
                  <a:cubicBezTo>
                    <a:pt x="3192" y="2408"/>
                    <a:pt x="3071" y="2256"/>
                    <a:pt x="2919" y="2104"/>
                  </a:cubicBezTo>
                  <a:cubicBezTo>
                    <a:pt x="2797" y="1982"/>
                    <a:pt x="2645" y="1861"/>
                    <a:pt x="2524" y="1709"/>
                  </a:cubicBezTo>
                  <a:cubicBezTo>
                    <a:pt x="2250" y="1466"/>
                    <a:pt x="1977" y="1253"/>
                    <a:pt x="1733" y="1070"/>
                  </a:cubicBezTo>
                  <a:cubicBezTo>
                    <a:pt x="1490" y="858"/>
                    <a:pt x="1247" y="706"/>
                    <a:pt x="1034" y="584"/>
                  </a:cubicBezTo>
                  <a:cubicBezTo>
                    <a:pt x="852" y="432"/>
                    <a:pt x="639" y="310"/>
                    <a:pt x="487" y="250"/>
                  </a:cubicBezTo>
                  <a:cubicBezTo>
                    <a:pt x="222" y="90"/>
                    <a:pt x="72" y="1"/>
                    <a:pt x="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6" name="Google Shape;3526;p40"/>
            <p:cNvSpPr/>
            <p:nvPr/>
          </p:nvSpPr>
          <p:spPr>
            <a:xfrm>
              <a:off x="5799775" y="4112800"/>
              <a:ext cx="237100" cy="315450"/>
            </a:xfrm>
            <a:custGeom>
              <a:avLst/>
              <a:gdLst/>
              <a:ahLst/>
              <a:cxnLst/>
              <a:rect l="l" t="t" r="r" b="b"/>
              <a:pathLst>
                <a:path w="9484" h="12618" extrusionOk="0">
                  <a:moveTo>
                    <a:pt x="7078" y="3310"/>
                  </a:moveTo>
                  <a:cubicBezTo>
                    <a:pt x="7130" y="3310"/>
                    <a:pt x="7182" y="3311"/>
                    <a:pt x="7234" y="3314"/>
                  </a:cubicBezTo>
                  <a:cubicBezTo>
                    <a:pt x="7751" y="3375"/>
                    <a:pt x="8237" y="3618"/>
                    <a:pt x="8602" y="4013"/>
                  </a:cubicBezTo>
                  <a:cubicBezTo>
                    <a:pt x="8936" y="4439"/>
                    <a:pt x="9119" y="4955"/>
                    <a:pt x="9058" y="5472"/>
                  </a:cubicBezTo>
                  <a:cubicBezTo>
                    <a:pt x="8967" y="5989"/>
                    <a:pt x="8633" y="6414"/>
                    <a:pt x="8207" y="6658"/>
                  </a:cubicBezTo>
                  <a:cubicBezTo>
                    <a:pt x="7630" y="7016"/>
                    <a:pt x="6974" y="7140"/>
                    <a:pt x="6335" y="7140"/>
                  </a:cubicBezTo>
                  <a:cubicBezTo>
                    <a:pt x="5997" y="7140"/>
                    <a:pt x="5665" y="7105"/>
                    <a:pt x="5350" y="7053"/>
                  </a:cubicBezTo>
                  <a:cubicBezTo>
                    <a:pt x="4888" y="6978"/>
                    <a:pt x="4450" y="6856"/>
                    <a:pt x="4040" y="6697"/>
                  </a:cubicBezTo>
                  <a:lnTo>
                    <a:pt x="4040" y="6697"/>
                  </a:lnTo>
                  <a:cubicBezTo>
                    <a:pt x="4059" y="6471"/>
                    <a:pt x="4089" y="6245"/>
                    <a:pt x="4134" y="6019"/>
                  </a:cubicBezTo>
                  <a:cubicBezTo>
                    <a:pt x="4347" y="5107"/>
                    <a:pt x="4863" y="4165"/>
                    <a:pt x="5745" y="3648"/>
                  </a:cubicBezTo>
                  <a:cubicBezTo>
                    <a:pt x="6155" y="3430"/>
                    <a:pt x="6614" y="3310"/>
                    <a:pt x="7078" y="3310"/>
                  </a:cubicBezTo>
                  <a:close/>
                  <a:moveTo>
                    <a:pt x="122" y="1"/>
                  </a:moveTo>
                  <a:lnTo>
                    <a:pt x="122" y="1"/>
                  </a:lnTo>
                  <a:cubicBezTo>
                    <a:pt x="122" y="1"/>
                    <a:pt x="0" y="427"/>
                    <a:pt x="31" y="1247"/>
                  </a:cubicBezTo>
                  <a:cubicBezTo>
                    <a:pt x="61" y="2068"/>
                    <a:pt x="243" y="3284"/>
                    <a:pt x="1064" y="4530"/>
                  </a:cubicBezTo>
                  <a:cubicBezTo>
                    <a:pt x="1643" y="5421"/>
                    <a:pt x="2614" y="6279"/>
                    <a:pt x="3856" y="6806"/>
                  </a:cubicBezTo>
                  <a:lnTo>
                    <a:pt x="3856" y="6806"/>
                  </a:lnTo>
                  <a:cubicBezTo>
                    <a:pt x="3846" y="7003"/>
                    <a:pt x="3848" y="7198"/>
                    <a:pt x="3860" y="7387"/>
                  </a:cubicBezTo>
                  <a:cubicBezTo>
                    <a:pt x="3860" y="7843"/>
                    <a:pt x="3952" y="8299"/>
                    <a:pt x="4043" y="8725"/>
                  </a:cubicBezTo>
                  <a:cubicBezTo>
                    <a:pt x="4286" y="9545"/>
                    <a:pt x="4711" y="10275"/>
                    <a:pt x="5228" y="10791"/>
                  </a:cubicBezTo>
                  <a:cubicBezTo>
                    <a:pt x="5715" y="11339"/>
                    <a:pt x="6292" y="11734"/>
                    <a:pt x="6809" y="11977"/>
                  </a:cubicBezTo>
                  <a:cubicBezTo>
                    <a:pt x="7326" y="12250"/>
                    <a:pt x="7812" y="12372"/>
                    <a:pt x="8207" y="12463"/>
                  </a:cubicBezTo>
                  <a:cubicBezTo>
                    <a:pt x="8823" y="12600"/>
                    <a:pt x="9233" y="12617"/>
                    <a:pt x="9400" y="12617"/>
                  </a:cubicBezTo>
                  <a:cubicBezTo>
                    <a:pt x="9455" y="12617"/>
                    <a:pt x="9484" y="12615"/>
                    <a:pt x="9484" y="12615"/>
                  </a:cubicBezTo>
                  <a:cubicBezTo>
                    <a:pt x="9484" y="12615"/>
                    <a:pt x="9028" y="12585"/>
                    <a:pt x="8237" y="12402"/>
                  </a:cubicBezTo>
                  <a:cubicBezTo>
                    <a:pt x="7842" y="12281"/>
                    <a:pt x="7356" y="12159"/>
                    <a:pt x="6839" y="11886"/>
                  </a:cubicBezTo>
                  <a:cubicBezTo>
                    <a:pt x="6353" y="11612"/>
                    <a:pt x="5806" y="11247"/>
                    <a:pt x="5319" y="10700"/>
                  </a:cubicBezTo>
                  <a:cubicBezTo>
                    <a:pt x="4833" y="10184"/>
                    <a:pt x="4438" y="9484"/>
                    <a:pt x="4225" y="8664"/>
                  </a:cubicBezTo>
                  <a:cubicBezTo>
                    <a:pt x="4104" y="8269"/>
                    <a:pt x="4043" y="7843"/>
                    <a:pt x="4012" y="7387"/>
                  </a:cubicBezTo>
                  <a:cubicBezTo>
                    <a:pt x="4012" y="7216"/>
                    <a:pt x="4017" y="7046"/>
                    <a:pt x="4027" y="6875"/>
                  </a:cubicBezTo>
                  <a:lnTo>
                    <a:pt x="4027" y="6875"/>
                  </a:lnTo>
                  <a:cubicBezTo>
                    <a:pt x="4432" y="7034"/>
                    <a:pt x="4864" y="7157"/>
                    <a:pt x="5319" y="7235"/>
                  </a:cubicBezTo>
                  <a:cubicBezTo>
                    <a:pt x="5645" y="7288"/>
                    <a:pt x="5988" y="7322"/>
                    <a:pt x="6337" y="7322"/>
                  </a:cubicBezTo>
                  <a:cubicBezTo>
                    <a:pt x="6999" y="7322"/>
                    <a:pt x="7681" y="7198"/>
                    <a:pt x="8298" y="6840"/>
                  </a:cubicBezTo>
                  <a:cubicBezTo>
                    <a:pt x="8785" y="6536"/>
                    <a:pt x="9180" y="6080"/>
                    <a:pt x="9240" y="5503"/>
                  </a:cubicBezTo>
                  <a:cubicBezTo>
                    <a:pt x="9332" y="4925"/>
                    <a:pt x="9119" y="4348"/>
                    <a:pt x="8754" y="3892"/>
                  </a:cubicBezTo>
                  <a:cubicBezTo>
                    <a:pt x="8389" y="3436"/>
                    <a:pt x="7812" y="3162"/>
                    <a:pt x="7265" y="3132"/>
                  </a:cubicBezTo>
                  <a:cubicBezTo>
                    <a:pt x="7180" y="3123"/>
                    <a:pt x="7095" y="3118"/>
                    <a:pt x="7011" y="3118"/>
                  </a:cubicBezTo>
                  <a:cubicBezTo>
                    <a:pt x="6528" y="3118"/>
                    <a:pt x="6073" y="3263"/>
                    <a:pt x="5684" y="3496"/>
                  </a:cubicBezTo>
                  <a:cubicBezTo>
                    <a:pt x="5198" y="3740"/>
                    <a:pt x="4803" y="4135"/>
                    <a:pt x="4529" y="4560"/>
                  </a:cubicBezTo>
                  <a:cubicBezTo>
                    <a:pt x="4256" y="5016"/>
                    <a:pt x="4073" y="5472"/>
                    <a:pt x="3982" y="5959"/>
                  </a:cubicBezTo>
                  <a:cubicBezTo>
                    <a:pt x="3926" y="6182"/>
                    <a:pt x="3889" y="6406"/>
                    <a:pt x="3869" y="6627"/>
                  </a:cubicBezTo>
                  <a:lnTo>
                    <a:pt x="3869" y="6627"/>
                  </a:lnTo>
                  <a:cubicBezTo>
                    <a:pt x="2687" y="6128"/>
                    <a:pt x="1755" y="5315"/>
                    <a:pt x="1186" y="4439"/>
                  </a:cubicBezTo>
                  <a:cubicBezTo>
                    <a:pt x="365" y="3253"/>
                    <a:pt x="152" y="2038"/>
                    <a:pt x="91" y="1247"/>
                  </a:cubicBezTo>
                  <a:cubicBezTo>
                    <a:pt x="61" y="427"/>
                    <a:pt x="152" y="1"/>
                    <a:pt x="12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9" name="Google Shape;6970;p86">
            <a:extLst>
              <a:ext uri="{FF2B5EF4-FFF2-40B4-BE49-F238E27FC236}">
                <a16:creationId xmlns:a16="http://schemas.microsoft.com/office/drawing/2014/main" id="{A7254ECE-094A-4DD4-9940-76B64B819C8D}"/>
              </a:ext>
            </a:extLst>
          </p:cNvPr>
          <p:cNvSpPr txBox="1">
            <a:spLocks noGrp="1"/>
          </p:cNvSpPr>
          <p:nvPr>
            <p:ph type="title"/>
          </p:nvPr>
        </p:nvSpPr>
        <p:spPr>
          <a:xfrm>
            <a:off x="714300" y="2282568"/>
            <a:ext cx="7715400" cy="8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sz="2800" dirty="0">
                <a:latin typeface="Arial"/>
                <a:ea typeface="Arial"/>
                <a:cs typeface="Arial"/>
                <a:sym typeface="Arial"/>
              </a:rPr>
              <a:t>抽獎者對不同的獎品類型</a:t>
            </a:r>
            <a:endParaRPr sz="2800" dirty="0">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zh-TW" sz="2800" dirty="0">
                <a:latin typeface="Arial"/>
                <a:ea typeface="Arial"/>
                <a:cs typeface="Arial"/>
                <a:sym typeface="Arial"/>
              </a:rPr>
              <a:t>是否會有不同的偏好？</a:t>
            </a:r>
            <a:endParaRPr sz="3500" dirty="0"/>
          </a:p>
        </p:txBody>
      </p:sp>
      <p:sp>
        <p:nvSpPr>
          <p:cNvPr id="60" name="Google Shape;6971;p86">
            <a:extLst>
              <a:ext uri="{FF2B5EF4-FFF2-40B4-BE49-F238E27FC236}">
                <a16:creationId xmlns:a16="http://schemas.microsoft.com/office/drawing/2014/main" id="{6B72728D-4851-4080-B9D7-19B64105EDDC}"/>
              </a:ext>
            </a:extLst>
          </p:cNvPr>
          <p:cNvSpPr txBox="1">
            <a:spLocks noGrp="1"/>
          </p:cNvSpPr>
          <p:nvPr>
            <p:ph type="body" idx="1"/>
          </p:nvPr>
        </p:nvSpPr>
        <p:spPr>
          <a:xfrm>
            <a:off x="714300" y="3078365"/>
            <a:ext cx="7715400" cy="42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zh-TW" dirty="0"/>
              <a:t>Kruskal-wallis test</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59"/>
        <p:cNvGrpSpPr/>
        <p:nvPr/>
      </p:nvGrpSpPr>
      <p:grpSpPr>
        <a:xfrm>
          <a:off x="0" y="0"/>
          <a:ext cx="0" cy="0"/>
          <a:chOff x="0" y="0"/>
          <a:chExt cx="0" cy="0"/>
        </a:xfrm>
      </p:grpSpPr>
      <p:pic>
        <p:nvPicPr>
          <p:cNvPr id="6960" name="Google Shape;6960;p85"/>
          <p:cNvPicPr preferRelativeResize="0"/>
          <p:nvPr/>
        </p:nvPicPr>
        <p:blipFill>
          <a:blip r:embed="rId3">
            <a:alphaModFix/>
          </a:blip>
          <a:stretch>
            <a:fillRect/>
          </a:stretch>
        </p:blipFill>
        <p:spPr>
          <a:xfrm>
            <a:off x="12062325" y="2520291"/>
            <a:ext cx="4047045" cy="429600"/>
          </a:xfrm>
          <a:prstGeom prst="rect">
            <a:avLst/>
          </a:prstGeom>
          <a:noFill/>
          <a:ln w="9525" cap="flat" cmpd="sng">
            <a:solidFill>
              <a:srgbClr val="B7B7B7"/>
            </a:solidFill>
            <a:prstDash val="lgDashDot"/>
            <a:round/>
            <a:headEnd type="none" w="sm" len="sm"/>
            <a:tailEnd type="none" w="sm" len="sm"/>
          </a:ln>
        </p:spPr>
      </p:pic>
      <p:sp>
        <p:nvSpPr>
          <p:cNvPr id="6961" name="Google Shape;6961;p85"/>
          <p:cNvSpPr txBox="1">
            <a:spLocks noGrp="1"/>
          </p:cNvSpPr>
          <p:nvPr>
            <p:ph type="title"/>
          </p:nvPr>
        </p:nvSpPr>
        <p:spPr>
          <a:xfrm>
            <a:off x="243068" y="737820"/>
            <a:ext cx="7715400" cy="877800"/>
          </a:xfrm>
          <a:prstGeom prst="rect">
            <a:avLst/>
          </a:prstGeom>
        </p:spPr>
        <p:txBody>
          <a:bodyPr spcFirstLastPara="1" wrap="square" lIns="91425" tIns="91425" rIns="91425" bIns="91425" anchor="t" anchorCtr="0">
            <a:noAutofit/>
          </a:bodyPr>
          <a:lstStyle/>
          <a:p>
            <a:pPr lvl="0"/>
            <a:r>
              <a:rPr lang="zh-TW" altLang="en-US" dirty="0">
                <a:solidFill>
                  <a:schemeClr val="dk2"/>
                </a:solidFill>
                <a:latin typeface="Arial"/>
                <a:ea typeface="Arial"/>
                <a:cs typeface="Arial"/>
                <a:sym typeface="Arial"/>
              </a:rPr>
              <a:t>抽獎者對不同的獎品類型是否會有不同的偏好？</a:t>
            </a:r>
            <a:endParaRPr dirty="0">
              <a:solidFill>
                <a:schemeClr val="dk2"/>
              </a:solidFill>
              <a:latin typeface="Arial"/>
              <a:ea typeface="Arial"/>
              <a:cs typeface="Arial"/>
              <a:sym typeface="Arial"/>
            </a:endParaRPr>
          </a:p>
        </p:txBody>
      </p:sp>
      <p:sp>
        <p:nvSpPr>
          <p:cNvPr id="6962" name="Google Shape;6962;p85"/>
          <p:cNvSpPr txBox="1">
            <a:spLocks noGrp="1"/>
          </p:cNvSpPr>
          <p:nvPr>
            <p:ph type="title"/>
          </p:nvPr>
        </p:nvSpPr>
        <p:spPr>
          <a:xfrm>
            <a:off x="335666" y="2475741"/>
            <a:ext cx="9352343" cy="948300"/>
          </a:xfrm>
          <a:prstGeom prst="rect">
            <a:avLst/>
          </a:prstGeom>
        </p:spPr>
        <p:txBody>
          <a:bodyPr spcFirstLastPara="1" wrap="square" lIns="91425" tIns="91425" rIns="91425" bIns="91425" anchor="t" anchorCtr="0">
            <a:noAutofit/>
          </a:bodyPr>
          <a:lstStyle/>
          <a:p>
            <a:pPr lvl="0">
              <a:lnSpc>
                <a:spcPct val="115000"/>
              </a:lnSpc>
            </a:pPr>
            <a:r>
              <a:rPr lang="zh-TW" altLang="zh-TW" sz="2400" b="0" i="1" dirty="0">
                <a:solidFill>
                  <a:schemeClr val="tx1">
                    <a:lumMod val="75000"/>
                    <a:lumOff val="25000"/>
                  </a:schemeClr>
                </a:solidFill>
                <a:latin typeface="Poppins" panose="02020500000000000000" charset="0"/>
                <a:ea typeface="Raleway"/>
                <a:cs typeface="Poppins" panose="02020500000000000000" charset="0"/>
                <a:sym typeface="Raleway"/>
              </a:rPr>
              <a:t>H</a:t>
            </a:r>
            <a:r>
              <a:rPr lang="zh-TW" altLang="zh-TW" sz="2400" b="0" i="1" baseline="-25000" dirty="0">
                <a:solidFill>
                  <a:schemeClr val="tx1">
                    <a:lumMod val="75000"/>
                    <a:lumOff val="25000"/>
                  </a:schemeClr>
                </a:solidFill>
                <a:latin typeface="Poppins" panose="02020500000000000000" charset="0"/>
                <a:ea typeface="Raleway"/>
                <a:cs typeface="Poppins" panose="02020500000000000000" charset="0"/>
                <a:sym typeface="Raleway"/>
              </a:rPr>
              <a:t>0 </a:t>
            </a:r>
            <a:r>
              <a:rPr lang="zh-TW" altLang="en-US" sz="2400" b="0" dirty="0">
                <a:solidFill>
                  <a:schemeClr val="tx1">
                    <a:lumMod val="75000"/>
                    <a:lumOff val="25000"/>
                  </a:schemeClr>
                </a:solidFill>
                <a:latin typeface="Poppins" panose="02020500000000000000" charset="0"/>
                <a:ea typeface="Raleway"/>
                <a:cs typeface="Poppins" panose="02020500000000000000" charset="0"/>
                <a:sym typeface="Raleway"/>
              </a:rPr>
              <a:t>：</a:t>
            </a:r>
            <a:r>
              <a:rPr lang="en-US" altLang="zh-TW" sz="2400" b="0" dirty="0">
                <a:solidFill>
                  <a:schemeClr val="tx1">
                    <a:lumMod val="75000"/>
                    <a:lumOff val="25000"/>
                  </a:schemeClr>
                </a:solidFill>
                <a:latin typeface="Poppins" panose="02020500000000000000" charset="0"/>
                <a:ea typeface="Raleway"/>
                <a:cs typeface="Poppins" panose="02020500000000000000" charset="0"/>
                <a:sym typeface="Raleway"/>
              </a:rPr>
              <a:t>The locations of all the 8 populations are the same.</a:t>
            </a:r>
            <a:br>
              <a:rPr lang="en-US" altLang="zh-TW" sz="2400" b="0" dirty="0">
                <a:solidFill>
                  <a:schemeClr val="tx1">
                    <a:lumMod val="75000"/>
                    <a:lumOff val="25000"/>
                  </a:schemeClr>
                </a:solidFill>
                <a:latin typeface="Poppins" panose="02020500000000000000" charset="0"/>
                <a:ea typeface="Raleway"/>
                <a:cs typeface="Poppins" panose="02020500000000000000" charset="0"/>
                <a:sym typeface="Raleway"/>
              </a:rPr>
            </a:br>
            <a:r>
              <a:rPr lang="zh-TW" altLang="zh-TW" sz="2400" b="0" i="1" dirty="0">
                <a:solidFill>
                  <a:schemeClr val="tx1">
                    <a:lumMod val="75000"/>
                    <a:lumOff val="25000"/>
                  </a:schemeClr>
                </a:solidFill>
                <a:latin typeface="Poppins" panose="02020500000000000000" charset="0"/>
                <a:ea typeface="Raleway"/>
                <a:cs typeface="Poppins" panose="02020500000000000000" charset="0"/>
                <a:sym typeface="Raleway"/>
              </a:rPr>
              <a:t>H</a:t>
            </a:r>
            <a:r>
              <a:rPr lang="en-US" altLang="zh-TW" sz="2400" b="0" i="1" baseline="-25000" dirty="0">
                <a:solidFill>
                  <a:schemeClr val="tx1">
                    <a:lumMod val="75000"/>
                    <a:lumOff val="25000"/>
                  </a:schemeClr>
                </a:solidFill>
                <a:latin typeface="Poppins" panose="02020500000000000000" charset="0"/>
                <a:ea typeface="Raleway"/>
                <a:cs typeface="Poppins" panose="02020500000000000000" charset="0"/>
                <a:sym typeface="Raleway"/>
              </a:rPr>
              <a:t>1 </a:t>
            </a:r>
            <a:r>
              <a:rPr lang="zh-TW" altLang="en-US" sz="2400" b="0" dirty="0">
                <a:solidFill>
                  <a:schemeClr val="tx1">
                    <a:lumMod val="75000"/>
                    <a:lumOff val="25000"/>
                  </a:schemeClr>
                </a:solidFill>
                <a:latin typeface="Poppins" panose="02020500000000000000" charset="0"/>
                <a:ea typeface="Raleway"/>
                <a:cs typeface="Poppins" panose="02020500000000000000" charset="0"/>
                <a:sym typeface="Raleway"/>
              </a:rPr>
              <a:t>：</a:t>
            </a:r>
            <a:r>
              <a:rPr lang="en-US" altLang="zh-TW" sz="2400" b="0" dirty="0">
                <a:solidFill>
                  <a:schemeClr val="tx1">
                    <a:lumMod val="75000"/>
                    <a:lumOff val="25000"/>
                  </a:schemeClr>
                </a:solidFill>
                <a:latin typeface="Poppins" panose="02020500000000000000" charset="0"/>
                <a:ea typeface="Raleway"/>
                <a:cs typeface="Poppins" panose="02020500000000000000" charset="0"/>
                <a:sym typeface="Raleway"/>
              </a:rPr>
              <a:t>Not all population locations are the same.</a:t>
            </a:r>
          </a:p>
        </p:txBody>
      </p:sp>
      <p:sp>
        <p:nvSpPr>
          <p:cNvPr id="6963" name="Google Shape;6963;p85"/>
          <p:cNvSpPr txBox="1">
            <a:spLocks noGrp="1"/>
          </p:cNvSpPr>
          <p:nvPr>
            <p:ph type="body" idx="4294967295"/>
          </p:nvPr>
        </p:nvSpPr>
        <p:spPr>
          <a:xfrm>
            <a:off x="11703400" y="4463866"/>
            <a:ext cx="2715000" cy="183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300">
                <a:solidFill>
                  <a:schemeClr val="dk1"/>
                </a:solidFill>
              </a:rPr>
              <a:t>p-value </a:t>
            </a:r>
            <a:r>
              <a:rPr lang="zh-TW" sz="2300">
                <a:solidFill>
                  <a:schemeClr val="dk1"/>
                </a:solidFill>
                <a:highlight>
                  <a:srgbClr val="FFFFFF"/>
                </a:highlight>
              </a:rPr>
              <a:t>= 0 </a:t>
            </a:r>
            <a:endParaRPr sz="2300">
              <a:solidFill>
                <a:schemeClr val="dk1"/>
              </a:solidFill>
              <a:highlight>
                <a:srgbClr val="FFFFFF"/>
              </a:highlight>
            </a:endParaRPr>
          </a:p>
          <a:p>
            <a:pPr marL="0" lvl="0" indent="0" algn="l" rtl="0">
              <a:spcBef>
                <a:spcPts val="1600"/>
              </a:spcBef>
              <a:spcAft>
                <a:spcPts val="0"/>
              </a:spcAft>
              <a:buNone/>
            </a:pPr>
            <a:r>
              <a:rPr lang="zh-TW" sz="2300">
                <a:solidFill>
                  <a:schemeClr val="dk1"/>
                </a:solidFill>
                <a:highlight>
                  <a:srgbClr val="FFFFFF"/>
                </a:highlight>
              </a:rPr>
              <a:t>&lt; alpha = 0.05</a:t>
            </a:r>
            <a:endParaRPr sz="2300">
              <a:solidFill>
                <a:schemeClr val="dk1"/>
              </a:solidFill>
            </a:endParaRPr>
          </a:p>
          <a:p>
            <a:pPr marL="0" lvl="0" indent="0" algn="l" rtl="0">
              <a:spcBef>
                <a:spcPts val="1600"/>
              </a:spcBef>
              <a:spcAft>
                <a:spcPts val="1600"/>
              </a:spcAft>
              <a:buNone/>
            </a:pPr>
            <a:r>
              <a:rPr lang="zh-TW" sz="2300">
                <a:solidFill>
                  <a:schemeClr val="dk1"/>
                </a:solidFill>
                <a:latin typeface="Arial"/>
                <a:ea typeface="Arial"/>
                <a:cs typeface="Arial"/>
                <a:sym typeface="Arial"/>
              </a:rPr>
              <a:t>→ 拒絕虛無假設</a:t>
            </a:r>
            <a:endParaRPr sz="2300">
              <a:solidFill>
                <a:schemeClr val="dk1"/>
              </a:solidFill>
              <a:latin typeface="Arial"/>
              <a:ea typeface="Arial"/>
              <a:cs typeface="Arial"/>
              <a:sym typeface="Arial"/>
            </a:endParaRPr>
          </a:p>
        </p:txBody>
      </p:sp>
      <p:sp>
        <p:nvSpPr>
          <p:cNvPr id="6964" name="Google Shape;6964;p85"/>
          <p:cNvSpPr txBox="1">
            <a:spLocks noGrp="1"/>
          </p:cNvSpPr>
          <p:nvPr>
            <p:ph type="body" idx="4294967295"/>
          </p:nvPr>
        </p:nvSpPr>
        <p:spPr>
          <a:xfrm>
            <a:off x="243068" y="1218246"/>
            <a:ext cx="2525400" cy="429600"/>
          </a:xfrm>
          <a:prstGeom prst="rect">
            <a:avLst/>
          </a:prstGeom>
        </p:spPr>
        <p:txBody>
          <a:bodyPr spcFirstLastPara="1" wrap="square" lIns="91425" tIns="91425" rIns="91425" bIns="91425" anchor="t" anchorCtr="0">
            <a:noAutofit/>
          </a:bodyPr>
          <a:lstStyle/>
          <a:p>
            <a:pPr marL="0" lvl="0" indent="0">
              <a:spcAft>
                <a:spcPts val="1600"/>
              </a:spcAft>
              <a:buNone/>
            </a:pPr>
            <a:r>
              <a:rPr lang="en-US" altLang="zh-TW" dirty="0"/>
              <a:t>Kruskal-</a:t>
            </a:r>
            <a:r>
              <a:rPr lang="en-US" altLang="zh-TW" dirty="0" err="1"/>
              <a:t>wallis</a:t>
            </a:r>
            <a:r>
              <a:rPr lang="en-US" altLang="zh-TW" dirty="0"/>
              <a:t> test</a:t>
            </a:r>
          </a:p>
        </p:txBody>
      </p:sp>
      <p:sp>
        <p:nvSpPr>
          <p:cNvPr id="8" name="矩形 7">
            <a:extLst>
              <a:ext uri="{FF2B5EF4-FFF2-40B4-BE49-F238E27FC236}">
                <a16:creationId xmlns:a16="http://schemas.microsoft.com/office/drawing/2014/main" id="{62AF90A2-89C8-4C93-98BE-31562CD712A9}"/>
              </a:ext>
            </a:extLst>
          </p:cNvPr>
          <p:cNvSpPr/>
          <p:nvPr/>
        </p:nvSpPr>
        <p:spPr>
          <a:xfrm>
            <a:off x="243068" y="329501"/>
            <a:ext cx="1524772" cy="1103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9" name="Google Shape;3457;p38">
            <a:extLst>
              <a:ext uri="{FF2B5EF4-FFF2-40B4-BE49-F238E27FC236}">
                <a16:creationId xmlns:a16="http://schemas.microsoft.com/office/drawing/2014/main" id="{050EE62C-9495-4631-9352-4082E750AAB4}"/>
              </a:ext>
            </a:extLst>
          </p:cNvPr>
          <p:cNvSpPr txBox="1">
            <a:spLocks/>
          </p:cNvSpPr>
          <p:nvPr/>
        </p:nvSpPr>
        <p:spPr>
          <a:xfrm>
            <a:off x="0" y="0"/>
            <a:ext cx="1767840" cy="534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Poppins"/>
              <a:buNone/>
              <a:tabLst/>
              <a:defRPr/>
            </a:pPr>
            <a:r>
              <a:rPr kumimoji="0" lang="en-US" altLang="zh-TW"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05. </a:t>
            </a:r>
            <a:r>
              <a:rPr kumimoji="0" lang="zh-TW" altLang="en-US"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問卷資料分析</a:t>
            </a:r>
          </a:p>
        </p:txBody>
      </p:sp>
    </p:spTree>
    <p:extLst>
      <p:ext uri="{BB962C8B-B14F-4D97-AF65-F5344CB8AC3E}">
        <p14:creationId xmlns:p14="http://schemas.microsoft.com/office/powerpoint/2010/main" val="3592310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59"/>
        <p:cNvGrpSpPr/>
        <p:nvPr/>
      </p:nvGrpSpPr>
      <p:grpSpPr>
        <a:xfrm>
          <a:off x="0" y="0"/>
          <a:ext cx="0" cy="0"/>
          <a:chOff x="0" y="0"/>
          <a:chExt cx="0" cy="0"/>
        </a:xfrm>
      </p:grpSpPr>
      <p:pic>
        <p:nvPicPr>
          <p:cNvPr id="6960" name="Google Shape;6960;p85"/>
          <p:cNvPicPr preferRelativeResize="0"/>
          <p:nvPr/>
        </p:nvPicPr>
        <p:blipFill>
          <a:blip r:embed="rId3">
            <a:alphaModFix/>
          </a:blip>
          <a:stretch>
            <a:fillRect/>
          </a:stretch>
        </p:blipFill>
        <p:spPr>
          <a:xfrm>
            <a:off x="12062325" y="2520291"/>
            <a:ext cx="4047045" cy="429600"/>
          </a:xfrm>
          <a:prstGeom prst="rect">
            <a:avLst/>
          </a:prstGeom>
          <a:noFill/>
          <a:ln w="9525" cap="flat" cmpd="sng">
            <a:solidFill>
              <a:srgbClr val="B7B7B7"/>
            </a:solidFill>
            <a:prstDash val="lgDashDot"/>
            <a:round/>
            <a:headEnd type="none" w="sm" len="sm"/>
            <a:tailEnd type="none" w="sm" len="sm"/>
          </a:ln>
        </p:spPr>
      </p:pic>
      <p:sp>
        <p:nvSpPr>
          <p:cNvPr id="6961" name="Google Shape;6961;p85"/>
          <p:cNvSpPr txBox="1">
            <a:spLocks noGrp="1"/>
          </p:cNvSpPr>
          <p:nvPr>
            <p:ph type="title"/>
          </p:nvPr>
        </p:nvSpPr>
        <p:spPr>
          <a:xfrm>
            <a:off x="243068" y="737820"/>
            <a:ext cx="7715400" cy="877800"/>
          </a:xfrm>
          <a:prstGeom prst="rect">
            <a:avLst/>
          </a:prstGeom>
        </p:spPr>
        <p:txBody>
          <a:bodyPr spcFirstLastPara="1" wrap="square" lIns="91425" tIns="91425" rIns="91425" bIns="91425" anchor="t" anchorCtr="0">
            <a:noAutofit/>
          </a:bodyPr>
          <a:lstStyle/>
          <a:p>
            <a:pPr lvl="0"/>
            <a:r>
              <a:rPr lang="zh-TW" altLang="en-US" dirty="0">
                <a:solidFill>
                  <a:schemeClr val="dk2"/>
                </a:solidFill>
                <a:latin typeface="Arial"/>
                <a:ea typeface="Arial"/>
                <a:cs typeface="Arial"/>
                <a:sym typeface="Arial"/>
              </a:rPr>
              <a:t>抽獎者對不同的獎品類型是否會有不同的偏好？</a:t>
            </a:r>
            <a:endParaRPr dirty="0">
              <a:solidFill>
                <a:schemeClr val="dk2"/>
              </a:solidFill>
              <a:latin typeface="Arial"/>
              <a:ea typeface="Arial"/>
              <a:cs typeface="Arial"/>
              <a:sym typeface="Arial"/>
            </a:endParaRPr>
          </a:p>
        </p:txBody>
      </p:sp>
      <p:sp>
        <p:nvSpPr>
          <p:cNvPr id="6963" name="Google Shape;6963;p85"/>
          <p:cNvSpPr txBox="1">
            <a:spLocks noGrp="1"/>
          </p:cNvSpPr>
          <p:nvPr>
            <p:ph type="body" idx="4294967295"/>
          </p:nvPr>
        </p:nvSpPr>
        <p:spPr>
          <a:xfrm>
            <a:off x="11703400" y="4463866"/>
            <a:ext cx="2715000" cy="183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300">
                <a:solidFill>
                  <a:schemeClr val="dk1"/>
                </a:solidFill>
              </a:rPr>
              <a:t>p-value </a:t>
            </a:r>
            <a:r>
              <a:rPr lang="zh-TW" sz="2300">
                <a:solidFill>
                  <a:schemeClr val="dk1"/>
                </a:solidFill>
                <a:highlight>
                  <a:srgbClr val="FFFFFF"/>
                </a:highlight>
              </a:rPr>
              <a:t>= 0 </a:t>
            </a:r>
            <a:endParaRPr sz="2300">
              <a:solidFill>
                <a:schemeClr val="dk1"/>
              </a:solidFill>
              <a:highlight>
                <a:srgbClr val="FFFFFF"/>
              </a:highlight>
            </a:endParaRPr>
          </a:p>
          <a:p>
            <a:pPr marL="0" lvl="0" indent="0" algn="l" rtl="0">
              <a:spcBef>
                <a:spcPts val="1600"/>
              </a:spcBef>
              <a:spcAft>
                <a:spcPts val="0"/>
              </a:spcAft>
              <a:buNone/>
            </a:pPr>
            <a:r>
              <a:rPr lang="zh-TW" sz="2300">
                <a:solidFill>
                  <a:schemeClr val="dk1"/>
                </a:solidFill>
                <a:highlight>
                  <a:srgbClr val="FFFFFF"/>
                </a:highlight>
              </a:rPr>
              <a:t>&lt; alpha = 0.05</a:t>
            </a:r>
            <a:endParaRPr sz="2300">
              <a:solidFill>
                <a:schemeClr val="dk1"/>
              </a:solidFill>
            </a:endParaRPr>
          </a:p>
          <a:p>
            <a:pPr marL="0" lvl="0" indent="0" algn="l" rtl="0">
              <a:spcBef>
                <a:spcPts val="1600"/>
              </a:spcBef>
              <a:spcAft>
                <a:spcPts val="1600"/>
              </a:spcAft>
              <a:buNone/>
            </a:pPr>
            <a:r>
              <a:rPr lang="zh-TW" sz="2300">
                <a:solidFill>
                  <a:schemeClr val="dk1"/>
                </a:solidFill>
                <a:latin typeface="Arial"/>
                <a:ea typeface="Arial"/>
                <a:cs typeface="Arial"/>
                <a:sym typeface="Arial"/>
              </a:rPr>
              <a:t>→ 拒絕虛無假設</a:t>
            </a:r>
            <a:endParaRPr sz="2300">
              <a:solidFill>
                <a:schemeClr val="dk1"/>
              </a:solidFill>
              <a:latin typeface="Arial"/>
              <a:ea typeface="Arial"/>
              <a:cs typeface="Arial"/>
              <a:sym typeface="Arial"/>
            </a:endParaRPr>
          </a:p>
        </p:txBody>
      </p:sp>
      <p:sp>
        <p:nvSpPr>
          <p:cNvPr id="6964" name="Google Shape;6964;p85"/>
          <p:cNvSpPr txBox="1">
            <a:spLocks noGrp="1"/>
          </p:cNvSpPr>
          <p:nvPr>
            <p:ph type="body" idx="4294967295"/>
          </p:nvPr>
        </p:nvSpPr>
        <p:spPr>
          <a:xfrm>
            <a:off x="243068" y="1218246"/>
            <a:ext cx="2525400" cy="429600"/>
          </a:xfrm>
          <a:prstGeom prst="rect">
            <a:avLst/>
          </a:prstGeom>
        </p:spPr>
        <p:txBody>
          <a:bodyPr spcFirstLastPara="1" wrap="square" lIns="91425" tIns="91425" rIns="91425" bIns="91425" anchor="t" anchorCtr="0">
            <a:noAutofit/>
          </a:bodyPr>
          <a:lstStyle/>
          <a:p>
            <a:pPr marL="0" lvl="0" indent="0">
              <a:spcAft>
                <a:spcPts val="1600"/>
              </a:spcAft>
              <a:buNone/>
            </a:pPr>
            <a:r>
              <a:rPr lang="en-US" altLang="zh-TW" dirty="0"/>
              <a:t>Kruskal-</a:t>
            </a:r>
            <a:r>
              <a:rPr lang="en-US" altLang="zh-TW" dirty="0" err="1"/>
              <a:t>wallis</a:t>
            </a:r>
            <a:r>
              <a:rPr lang="en-US" altLang="zh-TW" dirty="0"/>
              <a:t> test</a:t>
            </a:r>
          </a:p>
        </p:txBody>
      </p:sp>
      <p:sp>
        <p:nvSpPr>
          <p:cNvPr id="8" name="矩形 7">
            <a:extLst>
              <a:ext uri="{FF2B5EF4-FFF2-40B4-BE49-F238E27FC236}">
                <a16:creationId xmlns:a16="http://schemas.microsoft.com/office/drawing/2014/main" id="{62AF90A2-89C8-4C93-98BE-31562CD712A9}"/>
              </a:ext>
            </a:extLst>
          </p:cNvPr>
          <p:cNvSpPr/>
          <p:nvPr/>
        </p:nvSpPr>
        <p:spPr>
          <a:xfrm>
            <a:off x="243068" y="329501"/>
            <a:ext cx="1524772" cy="1103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9" name="Google Shape;3457;p38">
            <a:extLst>
              <a:ext uri="{FF2B5EF4-FFF2-40B4-BE49-F238E27FC236}">
                <a16:creationId xmlns:a16="http://schemas.microsoft.com/office/drawing/2014/main" id="{050EE62C-9495-4631-9352-4082E750AAB4}"/>
              </a:ext>
            </a:extLst>
          </p:cNvPr>
          <p:cNvSpPr txBox="1">
            <a:spLocks/>
          </p:cNvSpPr>
          <p:nvPr/>
        </p:nvSpPr>
        <p:spPr>
          <a:xfrm>
            <a:off x="0" y="0"/>
            <a:ext cx="1767840" cy="534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Poppins"/>
              <a:buNone/>
              <a:tabLst/>
              <a:defRPr/>
            </a:pPr>
            <a:r>
              <a:rPr kumimoji="0" lang="en-US" altLang="zh-TW"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05. </a:t>
            </a:r>
            <a:r>
              <a:rPr kumimoji="0" lang="zh-TW" altLang="en-US"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問卷資料分析</a:t>
            </a:r>
          </a:p>
        </p:txBody>
      </p:sp>
      <p:sp>
        <p:nvSpPr>
          <p:cNvPr id="11" name="Google Shape;6988;p88">
            <a:extLst>
              <a:ext uri="{FF2B5EF4-FFF2-40B4-BE49-F238E27FC236}">
                <a16:creationId xmlns:a16="http://schemas.microsoft.com/office/drawing/2014/main" id="{FCE5CABE-227A-4469-8BC2-356C3D4592CD}"/>
              </a:ext>
            </a:extLst>
          </p:cNvPr>
          <p:cNvSpPr txBox="1">
            <a:spLocks/>
          </p:cNvSpPr>
          <p:nvPr/>
        </p:nvSpPr>
        <p:spPr>
          <a:xfrm>
            <a:off x="5008251" y="2844939"/>
            <a:ext cx="2715000" cy="183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Char char="●"/>
              <a:defRPr sz="18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9pPr>
          </a:lstStyle>
          <a:p>
            <a:pPr marL="0" marR="0" lvl="0" indent="0" algn="l" defTabSz="914400" rtl="0" eaLnBrk="1" fontAlgn="auto" latinLnBrk="0" hangingPunct="1">
              <a:lnSpc>
                <a:spcPct val="115000"/>
              </a:lnSpc>
              <a:spcBef>
                <a:spcPts val="0"/>
              </a:spcBef>
              <a:spcAft>
                <a:spcPts val="0"/>
              </a:spcAft>
              <a:buClr>
                <a:srgbClr val="595959"/>
              </a:buClr>
              <a:buSzPts val="1800"/>
              <a:buFont typeface="Poppins"/>
              <a:buNone/>
              <a:tabLst/>
              <a:defRPr/>
            </a:pPr>
            <a:r>
              <a:rPr kumimoji="0" lang="en-US" altLang="zh-TW" sz="1800" b="0" i="0" u="none" strike="noStrike" kern="0" cap="none" spc="0" normalizeH="0" baseline="0" noProof="0">
                <a:ln>
                  <a:noFill/>
                </a:ln>
                <a:solidFill>
                  <a:srgbClr val="000000">
                    <a:lumMod val="75000"/>
                    <a:lumOff val="25000"/>
                  </a:srgbClr>
                </a:solidFill>
                <a:effectLst/>
                <a:highlight>
                  <a:srgbClr val="FFFFFF"/>
                </a:highlight>
                <a:uLnTx/>
                <a:uFillTx/>
                <a:latin typeface="Poppins"/>
                <a:cs typeface="Poppins"/>
                <a:sym typeface="Poppins"/>
              </a:rPr>
              <a:t>p-value = 0 </a:t>
            </a:r>
            <a:endParaRPr kumimoji="0" lang="en-US" sz="1800" b="0" i="0" u="none" strike="noStrike" kern="0" cap="none" spc="0" normalizeH="0" baseline="0" noProof="0">
              <a:ln>
                <a:noFill/>
              </a:ln>
              <a:solidFill>
                <a:srgbClr val="000000">
                  <a:lumMod val="75000"/>
                  <a:lumOff val="25000"/>
                </a:srgbClr>
              </a:solidFill>
              <a:effectLst/>
              <a:highlight>
                <a:srgbClr val="FFFFFF"/>
              </a:highlight>
              <a:uLnTx/>
              <a:uFillTx/>
              <a:latin typeface="Poppins"/>
              <a:cs typeface="Poppins"/>
              <a:sym typeface="Poppins"/>
            </a:endParaRPr>
          </a:p>
          <a:p>
            <a:pPr marL="0" marR="0" lvl="0" indent="0" algn="l" defTabSz="914400" rtl="0" eaLnBrk="1" fontAlgn="auto" latinLnBrk="0" hangingPunct="1">
              <a:lnSpc>
                <a:spcPct val="115000"/>
              </a:lnSpc>
              <a:spcBef>
                <a:spcPts val="1600"/>
              </a:spcBef>
              <a:spcAft>
                <a:spcPts val="0"/>
              </a:spcAft>
              <a:buClr>
                <a:srgbClr val="595959"/>
              </a:buClr>
              <a:buSzPts val="1800"/>
              <a:buFont typeface="Poppins"/>
              <a:buNone/>
              <a:tabLst/>
              <a:defRPr/>
            </a:pPr>
            <a:r>
              <a:rPr kumimoji="0" lang="en-US" altLang="zh-TW" sz="1800" b="0" i="0" u="none" strike="noStrike" kern="0" cap="none" spc="0" normalizeH="0" baseline="0" noProof="0">
                <a:ln>
                  <a:noFill/>
                </a:ln>
                <a:solidFill>
                  <a:srgbClr val="000000">
                    <a:lumMod val="75000"/>
                    <a:lumOff val="25000"/>
                  </a:srgbClr>
                </a:solidFill>
                <a:effectLst/>
                <a:highlight>
                  <a:srgbClr val="FFFFFF"/>
                </a:highlight>
                <a:uLnTx/>
                <a:uFillTx/>
                <a:latin typeface="Poppins"/>
                <a:cs typeface="Poppins"/>
                <a:sym typeface="Poppins"/>
              </a:rPr>
              <a:t>&lt; alpha = 0.05</a:t>
            </a:r>
            <a:endParaRPr kumimoji="0" lang="en-US" sz="1800" b="0" i="0" u="none" strike="noStrike" kern="0" cap="none" spc="0" normalizeH="0" baseline="0" noProof="0" dirty="0">
              <a:ln>
                <a:noFill/>
              </a:ln>
              <a:solidFill>
                <a:srgbClr val="000000">
                  <a:lumMod val="75000"/>
                  <a:lumOff val="25000"/>
                </a:srgbClr>
              </a:solidFill>
              <a:effectLst/>
              <a:highlight>
                <a:srgbClr val="FFFFFF"/>
              </a:highlight>
              <a:uLnTx/>
              <a:uFillTx/>
              <a:latin typeface="Poppins"/>
              <a:cs typeface="Poppins"/>
              <a:sym typeface="Poppins"/>
            </a:endParaRPr>
          </a:p>
        </p:txBody>
      </p:sp>
      <p:pic>
        <p:nvPicPr>
          <p:cNvPr id="12" name="Google Shape;6990;p88">
            <a:extLst>
              <a:ext uri="{FF2B5EF4-FFF2-40B4-BE49-F238E27FC236}">
                <a16:creationId xmlns:a16="http://schemas.microsoft.com/office/drawing/2014/main" id="{B99641F4-CDF4-403F-A489-693E70229ECA}"/>
              </a:ext>
            </a:extLst>
          </p:cNvPr>
          <p:cNvPicPr preferRelativeResize="0"/>
          <p:nvPr/>
        </p:nvPicPr>
        <p:blipFill>
          <a:blip r:embed="rId4">
            <a:alphaModFix/>
          </a:blip>
          <a:stretch>
            <a:fillRect/>
          </a:stretch>
        </p:blipFill>
        <p:spPr>
          <a:xfrm>
            <a:off x="2046600" y="1913607"/>
            <a:ext cx="2525400" cy="2902295"/>
          </a:xfrm>
          <a:prstGeom prst="rect">
            <a:avLst/>
          </a:prstGeom>
          <a:noFill/>
          <a:ln w="9525" cap="flat" cmpd="sng">
            <a:solidFill>
              <a:srgbClr val="B7B7B7"/>
            </a:solidFill>
            <a:prstDash val="lgDashDot"/>
            <a:round/>
            <a:headEnd type="none" w="sm" len="sm"/>
            <a:tailEnd type="none" w="sm" len="sm"/>
          </a:ln>
        </p:spPr>
      </p:pic>
      <p:sp>
        <p:nvSpPr>
          <p:cNvPr id="13" name="Google Shape;6991;p88">
            <a:extLst>
              <a:ext uri="{FF2B5EF4-FFF2-40B4-BE49-F238E27FC236}">
                <a16:creationId xmlns:a16="http://schemas.microsoft.com/office/drawing/2014/main" id="{37189299-4AE2-47C1-A1ED-420FC448858F}"/>
              </a:ext>
            </a:extLst>
          </p:cNvPr>
          <p:cNvSpPr/>
          <p:nvPr/>
        </p:nvSpPr>
        <p:spPr>
          <a:xfrm>
            <a:off x="3928101" y="3854276"/>
            <a:ext cx="643800" cy="305100"/>
          </a:xfrm>
          <a:prstGeom prst="rect">
            <a:avLst/>
          </a:prstGeom>
          <a:no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6992;p88">
            <a:extLst>
              <a:ext uri="{FF2B5EF4-FFF2-40B4-BE49-F238E27FC236}">
                <a16:creationId xmlns:a16="http://schemas.microsoft.com/office/drawing/2014/main" id="{488FBDA9-99B6-48EB-8ED6-3BBFD72C1E75}"/>
              </a:ext>
            </a:extLst>
          </p:cNvPr>
          <p:cNvSpPr/>
          <p:nvPr/>
        </p:nvSpPr>
        <p:spPr>
          <a:xfrm>
            <a:off x="3928101" y="4159376"/>
            <a:ext cx="643800" cy="305100"/>
          </a:xfrm>
          <a:prstGeom prst="rect">
            <a:avLst/>
          </a:prstGeom>
          <a:no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5" name="Google Shape;6993;p88">
            <a:extLst>
              <a:ext uri="{FF2B5EF4-FFF2-40B4-BE49-F238E27FC236}">
                <a16:creationId xmlns:a16="http://schemas.microsoft.com/office/drawing/2014/main" id="{6BD2EEAA-8A80-472D-955B-6CC3FC3E48B3}"/>
              </a:ext>
            </a:extLst>
          </p:cNvPr>
          <p:cNvPicPr preferRelativeResize="0"/>
          <p:nvPr/>
        </p:nvPicPr>
        <p:blipFill>
          <a:blip r:embed="rId5">
            <a:alphaModFix/>
          </a:blip>
          <a:stretch>
            <a:fillRect/>
          </a:stretch>
        </p:blipFill>
        <p:spPr>
          <a:xfrm>
            <a:off x="5008251" y="1957369"/>
            <a:ext cx="3292599" cy="744707"/>
          </a:xfrm>
          <a:prstGeom prst="rect">
            <a:avLst/>
          </a:prstGeom>
          <a:noFill/>
          <a:ln w="9525" cap="flat" cmpd="sng">
            <a:solidFill>
              <a:srgbClr val="B7B7B7"/>
            </a:solidFill>
            <a:prstDash val="lgDashDot"/>
            <a:round/>
            <a:headEnd type="none" w="sm" len="sm"/>
            <a:tailEnd type="none" w="sm" len="sm"/>
          </a:ln>
        </p:spPr>
      </p:pic>
      <p:pic>
        <p:nvPicPr>
          <p:cNvPr id="16" name="Google Shape;6994;p88">
            <a:extLst>
              <a:ext uri="{FF2B5EF4-FFF2-40B4-BE49-F238E27FC236}">
                <a16:creationId xmlns:a16="http://schemas.microsoft.com/office/drawing/2014/main" id="{2BB1B941-95EF-4345-94CD-AD8B1E3FD9DC}"/>
              </a:ext>
            </a:extLst>
          </p:cNvPr>
          <p:cNvPicPr preferRelativeResize="0"/>
          <p:nvPr/>
        </p:nvPicPr>
        <p:blipFill>
          <a:blip r:embed="rId6">
            <a:alphaModFix/>
          </a:blip>
          <a:stretch>
            <a:fillRect/>
          </a:stretch>
        </p:blipFill>
        <p:spPr>
          <a:xfrm>
            <a:off x="913800" y="1913601"/>
            <a:ext cx="954312" cy="2902299"/>
          </a:xfrm>
          <a:prstGeom prst="rect">
            <a:avLst/>
          </a:prstGeom>
          <a:noFill/>
          <a:ln w="9525" cap="flat" cmpd="sng">
            <a:solidFill>
              <a:srgbClr val="B7B7B7"/>
            </a:solidFill>
            <a:prstDash val="lgDashDot"/>
            <a:round/>
            <a:headEnd type="none" w="sm" len="sm"/>
            <a:tailEnd type="none" w="sm" len="sm"/>
          </a:ln>
        </p:spPr>
      </p:pic>
      <p:sp>
        <p:nvSpPr>
          <p:cNvPr id="17" name="矩形 16">
            <a:extLst>
              <a:ext uri="{FF2B5EF4-FFF2-40B4-BE49-F238E27FC236}">
                <a16:creationId xmlns:a16="http://schemas.microsoft.com/office/drawing/2014/main" id="{4AF8D896-0D97-4AD0-AEEC-61D50CF085B9}"/>
              </a:ext>
            </a:extLst>
          </p:cNvPr>
          <p:cNvSpPr/>
          <p:nvPr/>
        </p:nvSpPr>
        <p:spPr>
          <a:xfrm>
            <a:off x="5621849" y="4195982"/>
            <a:ext cx="2539587" cy="2879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18" name="矩形 17">
            <a:extLst>
              <a:ext uri="{FF2B5EF4-FFF2-40B4-BE49-F238E27FC236}">
                <a16:creationId xmlns:a16="http://schemas.microsoft.com/office/drawing/2014/main" id="{C809E5A7-00A8-46D0-AA48-F1A9A25BFFC6}"/>
              </a:ext>
            </a:extLst>
          </p:cNvPr>
          <p:cNvSpPr/>
          <p:nvPr/>
        </p:nvSpPr>
        <p:spPr>
          <a:xfrm>
            <a:off x="4990376" y="3931024"/>
            <a:ext cx="3171061" cy="584775"/>
          </a:xfrm>
          <a:prstGeom prst="rect">
            <a:avLst/>
          </a:prstGeom>
        </p:spPr>
        <p:txBody>
          <a:bodyPr wrap="none">
            <a:spAutoFit/>
          </a:bodyPr>
          <a:lstStyle/>
          <a:p>
            <a:pPr marL="0" marR="0" lvl="0" indent="0" algn="l" defTabSz="914400" rtl="0" eaLnBrk="1" fontAlgn="auto" latinLnBrk="0" hangingPunct="1">
              <a:lnSpc>
                <a:spcPct val="100000"/>
              </a:lnSpc>
              <a:spcBef>
                <a:spcPts val="1600"/>
              </a:spcBef>
              <a:spcAft>
                <a:spcPts val="1600"/>
              </a:spcAft>
              <a:buClr>
                <a:srgbClr val="000000"/>
              </a:buClr>
              <a:buSzTx/>
              <a:buFont typeface="Arial"/>
              <a:buNone/>
              <a:tabLst/>
              <a:defRPr/>
            </a:pPr>
            <a:r>
              <a:rPr kumimoji="0" lang="zh-TW" altLang="en-US" sz="32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Arial"/>
                <a:sym typeface="Arial"/>
              </a:rPr>
              <a:t>→ </a:t>
            </a:r>
            <a:r>
              <a:rPr kumimoji="0" lang="zh-TW" altLang="en-US" sz="32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Arial"/>
                <a:sym typeface="Arial"/>
              </a:rPr>
              <a:t>拒絕虛無假設</a:t>
            </a:r>
          </a:p>
        </p:txBody>
      </p:sp>
    </p:spTree>
    <p:extLst>
      <p:ext uri="{BB962C8B-B14F-4D97-AF65-F5344CB8AC3E}">
        <p14:creationId xmlns:p14="http://schemas.microsoft.com/office/powerpoint/2010/main" val="1193262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grpSp>
        <p:nvGrpSpPr>
          <p:cNvPr id="3477" name="Google Shape;3477;p40"/>
          <p:cNvGrpSpPr/>
          <p:nvPr/>
        </p:nvGrpSpPr>
        <p:grpSpPr>
          <a:xfrm flipH="1">
            <a:off x="75464" y="2634964"/>
            <a:ext cx="2430621" cy="2508536"/>
            <a:chOff x="3836975" y="2014000"/>
            <a:chExt cx="2370875" cy="2446875"/>
          </a:xfrm>
        </p:grpSpPr>
        <p:sp>
          <p:nvSpPr>
            <p:cNvPr id="3478" name="Google Shape;3478;p40"/>
            <p:cNvSpPr/>
            <p:nvPr/>
          </p:nvSpPr>
          <p:spPr>
            <a:xfrm>
              <a:off x="3836975" y="2985050"/>
              <a:ext cx="544850" cy="507725"/>
            </a:xfrm>
            <a:custGeom>
              <a:avLst/>
              <a:gdLst/>
              <a:ahLst/>
              <a:cxnLst/>
              <a:rect l="l" t="t" r="r" b="b"/>
              <a:pathLst>
                <a:path w="21794" h="20309" extrusionOk="0">
                  <a:moveTo>
                    <a:pt x="17016" y="1"/>
                  </a:moveTo>
                  <a:cubicBezTo>
                    <a:pt x="16950" y="1"/>
                    <a:pt x="16880" y="12"/>
                    <a:pt x="16809" y="34"/>
                  </a:cubicBezTo>
                  <a:cubicBezTo>
                    <a:pt x="16171" y="217"/>
                    <a:pt x="14438" y="1767"/>
                    <a:pt x="13891" y="4168"/>
                  </a:cubicBezTo>
                  <a:cubicBezTo>
                    <a:pt x="13891" y="4168"/>
                    <a:pt x="13635" y="4779"/>
                    <a:pt x="12995" y="4779"/>
                  </a:cubicBezTo>
                  <a:cubicBezTo>
                    <a:pt x="12841" y="4779"/>
                    <a:pt x="12664" y="4743"/>
                    <a:pt x="12462" y="4654"/>
                  </a:cubicBezTo>
                  <a:cubicBezTo>
                    <a:pt x="10912" y="3955"/>
                    <a:pt x="5745" y="1311"/>
                    <a:pt x="4803" y="977"/>
                  </a:cubicBezTo>
                  <a:cubicBezTo>
                    <a:pt x="4447" y="862"/>
                    <a:pt x="4059" y="785"/>
                    <a:pt x="3766" y="785"/>
                  </a:cubicBezTo>
                  <a:cubicBezTo>
                    <a:pt x="3358" y="785"/>
                    <a:pt x="3134" y="935"/>
                    <a:pt x="3435" y="1341"/>
                  </a:cubicBezTo>
                  <a:cubicBezTo>
                    <a:pt x="3800" y="1828"/>
                    <a:pt x="5897" y="3408"/>
                    <a:pt x="7021" y="4259"/>
                  </a:cubicBezTo>
                  <a:cubicBezTo>
                    <a:pt x="5819" y="3377"/>
                    <a:pt x="3417" y="1696"/>
                    <a:pt x="2586" y="1696"/>
                  </a:cubicBezTo>
                  <a:cubicBezTo>
                    <a:pt x="2473" y="1696"/>
                    <a:pt x="2388" y="1728"/>
                    <a:pt x="2341" y="1797"/>
                  </a:cubicBezTo>
                  <a:cubicBezTo>
                    <a:pt x="2128" y="2132"/>
                    <a:pt x="2462" y="2800"/>
                    <a:pt x="3648" y="3803"/>
                  </a:cubicBezTo>
                  <a:cubicBezTo>
                    <a:pt x="2766" y="3226"/>
                    <a:pt x="1945" y="2770"/>
                    <a:pt x="1672" y="2770"/>
                  </a:cubicBezTo>
                  <a:cubicBezTo>
                    <a:pt x="0" y="2800"/>
                    <a:pt x="4803" y="6448"/>
                    <a:pt x="4803" y="6448"/>
                  </a:cubicBezTo>
                  <a:cubicBezTo>
                    <a:pt x="2262" y="4565"/>
                    <a:pt x="1736" y="4003"/>
                    <a:pt x="1443" y="4003"/>
                  </a:cubicBezTo>
                  <a:cubicBezTo>
                    <a:pt x="1343" y="4003"/>
                    <a:pt x="1271" y="4068"/>
                    <a:pt x="1155" y="4168"/>
                  </a:cubicBezTo>
                  <a:cubicBezTo>
                    <a:pt x="851" y="4442"/>
                    <a:pt x="1398" y="5232"/>
                    <a:pt x="3009" y="6873"/>
                  </a:cubicBezTo>
                  <a:lnTo>
                    <a:pt x="9028" y="13682"/>
                  </a:lnTo>
                  <a:lnTo>
                    <a:pt x="12584" y="20308"/>
                  </a:lnTo>
                  <a:lnTo>
                    <a:pt x="21794" y="14989"/>
                  </a:lnTo>
                  <a:lnTo>
                    <a:pt x="16292" y="7451"/>
                  </a:lnTo>
                  <a:cubicBezTo>
                    <a:pt x="16231" y="6904"/>
                    <a:pt x="16201" y="6235"/>
                    <a:pt x="16201" y="5475"/>
                  </a:cubicBezTo>
                  <a:cubicBezTo>
                    <a:pt x="16171" y="4806"/>
                    <a:pt x="16292" y="4168"/>
                    <a:pt x="16505" y="3530"/>
                  </a:cubicBezTo>
                  <a:cubicBezTo>
                    <a:pt x="16748" y="2770"/>
                    <a:pt x="17143" y="1767"/>
                    <a:pt x="17508" y="1281"/>
                  </a:cubicBezTo>
                  <a:cubicBezTo>
                    <a:pt x="17915" y="738"/>
                    <a:pt x="17571" y="1"/>
                    <a:pt x="1701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9" name="Google Shape;3479;p40"/>
            <p:cNvSpPr/>
            <p:nvPr/>
          </p:nvSpPr>
          <p:spPr>
            <a:xfrm>
              <a:off x="3893950" y="3082975"/>
              <a:ext cx="116300" cy="89975"/>
            </a:xfrm>
            <a:custGeom>
              <a:avLst/>
              <a:gdLst/>
              <a:ahLst/>
              <a:cxnLst/>
              <a:rect l="l" t="t" r="r" b="b"/>
              <a:pathLst>
                <a:path w="4652" h="3599" extrusionOk="0">
                  <a:moveTo>
                    <a:pt x="82" y="0"/>
                  </a:moveTo>
                  <a:cubicBezTo>
                    <a:pt x="72" y="0"/>
                    <a:pt x="65" y="3"/>
                    <a:pt x="62" y="8"/>
                  </a:cubicBezTo>
                  <a:cubicBezTo>
                    <a:pt x="1" y="69"/>
                    <a:pt x="943" y="950"/>
                    <a:pt x="2220" y="1953"/>
                  </a:cubicBezTo>
                  <a:cubicBezTo>
                    <a:pt x="3417" y="2888"/>
                    <a:pt x="4446" y="3598"/>
                    <a:pt x="4579" y="3598"/>
                  </a:cubicBezTo>
                  <a:cubicBezTo>
                    <a:pt x="4584" y="3598"/>
                    <a:pt x="4588" y="3597"/>
                    <a:pt x="4590" y="3595"/>
                  </a:cubicBezTo>
                  <a:cubicBezTo>
                    <a:pt x="4651" y="3503"/>
                    <a:pt x="3709" y="2622"/>
                    <a:pt x="2463" y="1649"/>
                  </a:cubicBezTo>
                  <a:cubicBezTo>
                    <a:pt x="1287" y="703"/>
                    <a:pt x="247" y="0"/>
                    <a:pt x="82"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0" name="Google Shape;3480;p40"/>
            <p:cNvSpPr/>
            <p:nvPr/>
          </p:nvSpPr>
          <p:spPr>
            <a:xfrm>
              <a:off x="3909925" y="3054100"/>
              <a:ext cx="129950" cy="88550"/>
            </a:xfrm>
            <a:custGeom>
              <a:avLst/>
              <a:gdLst/>
              <a:ahLst/>
              <a:cxnLst/>
              <a:rect l="l" t="t" r="r" b="b"/>
              <a:pathLst>
                <a:path w="5198" h="3542" extrusionOk="0">
                  <a:moveTo>
                    <a:pt x="82" y="0"/>
                  </a:moveTo>
                  <a:cubicBezTo>
                    <a:pt x="71" y="0"/>
                    <a:pt x="64" y="3"/>
                    <a:pt x="61" y="8"/>
                  </a:cubicBezTo>
                  <a:cubicBezTo>
                    <a:pt x="0" y="99"/>
                    <a:pt x="1094" y="950"/>
                    <a:pt x="2492" y="1923"/>
                  </a:cubicBezTo>
                  <a:cubicBezTo>
                    <a:pt x="3811" y="2840"/>
                    <a:pt x="4941" y="3542"/>
                    <a:pt x="5116" y="3542"/>
                  </a:cubicBezTo>
                  <a:cubicBezTo>
                    <a:pt x="5126" y="3542"/>
                    <a:pt x="5133" y="3539"/>
                    <a:pt x="5137" y="3534"/>
                  </a:cubicBezTo>
                  <a:cubicBezTo>
                    <a:pt x="5198" y="3443"/>
                    <a:pt x="4103" y="2592"/>
                    <a:pt x="2705" y="1619"/>
                  </a:cubicBezTo>
                  <a:cubicBezTo>
                    <a:pt x="1386" y="701"/>
                    <a:pt x="257" y="0"/>
                    <a:pt x="82"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1" name="Google Shape;3481;p40"/>
            <p:cNvSpPr/>
            <p:nvPr/>
          </p:nvSpPr>
          <p:spPr>
            <a:xfrm>
              <a:off x="3937275" y="3028250"/>
              <a:ext cx="123875" cy="82500"/>
            </a:xfrm>
            <a:custGeom>
              <a:avLst/>
              <a:gdLst/>
              <a:ahLst/>
              <a:cxnLst/>
              <a:rect l="l" t="t" r="r" b="b"/>
              <a:pathLst>
                <a:path w="4955" h="3300" extrusionOk="0">
                  <a:moveTo>
                    <a:pt x="84" y="0"/>
                  </a:moveTo>
                  <a:cubicBezTo>
                    <a:pt x="73" y="0"/>
                    <a:pt x="65" y="3"/>
                    <a:pt x="61" y="9"/>
                  </a:cubicBezTo>
                  <a:cubicBezTo>
                    <a:pt x="0" y="100"/>
                    <a:pt x="1034" y="920"/>
                    <a:pt x="2371" y="1802"/>
                  </a:cubicBezTo>
                  <a:cubicBezTo>
                    <a:pt x="3627" y="2658"/>
                    <a:pt x="4695" y="3300"/>
                    <a:pt x="4871" y="3300"/>
                  </a:cubicBezTo>
                  <a:cubicBezTo>
                    <a:pt x="4883" y="3300"/>
                    <a:pt x="4890" y="3297"/>
                    <a:pt x="4894" y="3291"/>
                  </a:cubicBezTo>
                  <a:cubicBezTo>
                    <a:pt x="4955" y="3200"/>
                    <a:pt x="3921" y="2410"/>
                    <a:pt x="2584" y="1498"/>
                  </a:cubicBezTo>
                  <a:cubicBezTo>
                    <a:pt x="1328" y="642"/>
                    <a:pt x="260" y="0"/>
                    <a:pt x="84"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2" name="Google Shape;3482;p40"/>
            <p:cNvSpPr/>
            <p:nvPr/>
          </p:nvSpPr>
          <p:spPr>
            <a:xfrm>
              <a:off x="4062650" y="3197150"/>
              <a:ext cx="742450" cy="986350"/>
            </a:xfrm>
            <a:custGeom>
              <a:avLst/>
              <a:gdLst/>
              <a:ahLst/>
              <a:cxnLst/>
              <a:rect l="l" t="t" r="r" b="b"/>
              <a:pathLst>
                <a:path w="29698" h="39454" extrusionOk="0">
                  <a:moveTo>
                    <a:pt x="7782" y="0"/>
                  </a:moveTo>
                  <a:lnTo>
                    <a:pt x="1" y="5198"/>
                  </a:lnTo>
                  <a:cubicBezTo>
                    <a:pt x="1" y="5198"/>
                    <a:pt x="15016" y="33071"/>
                    <a:pt x="16840" y="35594"/>
                  </a:cubicBezTo>
                  <a:cubicBezTo>
                    <a:pt x="18664" y="38147"/>
                    <a:pt x="24682" y="39454"/>
                    <a:pt x="24682" y="39454"/>
                  </a:cubicBezTo>
                  <a:lnTo>
                    <a:pt x="29697" y="27782"/>
                  </a:lnTo>
                  <a:lnTo>
                    <a:pt x="778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3" name="Google Shape;3483;p40"/>
            <p:cNvSpPr/>
            <p:nvPr/>
          </p:nvSpPr>
          <p:spPr>
            <a:xfrm>
              <a:off x="5523175" y="2225250"/>
              <a:ext cx="281175" cy="548600"/>
            </a:xfrm>
            <a:custGeom>
              <a:avLst/>
              <a:gdLst/>
              <a:ahLst/>
              <a:cxnLst/>
              <a:rect l="l" t="t" r="r" b="b"/>
              <a:pathLst>
                <a:path w="11247" h="21944" extrusionOk="0">
                  <a:moveTo>
                    <a:pt x="4985" y="0"/>
                  </a:moveTo>
                  <a:lnTo>
                    <a:pt x="0" y="20457"/>
                  </a:lnTo>
                  <a:cubicBezTo>
                    <a:pt x="109" y="21273"/>
                    <a:pt x="901" y="21944"/>
                    <a:pt x="1742" y="21944"/>
                  </a:cubicBezTo>
                  <a:cubicBezTo>
                    <a:pt x="1840" y="21944"/>
                    <a:pt x="1938" y="21935"/>
                    <a:pt x="2037" y="21916"/>
                  </a:cubicBezTo>
                  <a:cubicBezTo>
                    <a:pt x="2949" y="21764"/>
                    <a:pt x="3617" y="20730"/>
                    <a:pt x="3404" y="19818"/>
                  </a:cubicBezTo>
                  <a:lnTo>
                    <a:pt x="3404" y="19818"/>
                  </a:lnTo>
                  <a:cubicBezTo>
                    <a:pt x="3628" y="20754"/>
                    <a:pt x="4574" y="21282"/>
                    <a:pt x="5531" y="21282"/>
                  </a:cubicBezTo>
                  <a:cubicBezTo>
                    <a:pt x="6003" y="21282"/>
                    <a:pt x="6478" y="21153"/>
                    <a:pt x="6870" y="20882"/>
                  </a:cubicBezTo>
                  <a:cubicBezTo>
                    <a:pt x="8025" y="20092"/>
                    <a:pt x="8329" y="18390"/>
                    <a:pt x="7873" y="17052"/>
                  </a:cubicBezTo>
                  <a:lnTo>
                    <a:pt x="7873" y="17052"/>
                  </a:lnTo>
                  <a:cubicBezTo>
                    <a:pt x="8237" y="17381"/>
                    <a:pt x="8722" y="17545"/>
                    <a:pt x="9203" y="17545"/>
                  </a:cubicBezTo>
                  <a:cubicBezTo>
                    <a:pt x="9524" y="17545"/>
                    <a:pt x="9842" y="17472"/>
                    <a:pt x="10122" y="17326"/>
                  </a:cubicBezTo>
                  <a:cubicBezTo>
                    <a:pt x="10821" y="16931"/>
                    <a:pt x="11247" y="16080"/>
                    <a:pt x="11125" y="15289"/>
                  </a:cubicBezTo>
                  <a:cubicBezTo>
                    <a:pt x="10821" y="13587"/>
                    <a:pt x="8693" y="13040"/>
                    <a:pt x="7508" y="11794"/>
                  </a:cubicBezTo>
                  <a:cubicBezTo>
                    <a:pt x="6049" y="10274"/>
                    <a:pt x="6201" y="7934"/>
                    <a:pt x="6383" y="5836"/>
                  </a:cubicBezTo>
                  <a:cubicBezTo>
                    <a:pt x="6566" y="3769"/>
                    <a:pt x="6566" y="1368"/>
                    <a:pt x="498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4" name="Google Shape;3484;p40"/>
            <p:cNvSpPr/>
            <p:nvPr/>
          </p:nvSpPr>
          <p:spPr>
            <a:xfrm>
              <a:off x="4916000" y="2112775"/>
              <a:ext cx="493975" cy="495975"/>
            </a:xfrm>
            <a:custGeom>
              <a:avLst/>
              <a:gdLst/>
              <a:ahLst/>
              <a:cxnLst/>
              <a:rect l="l" t="t" r="r" b="b"/>
              <a:pathLst>
                <a:path w="19759" h="19839" extrusionOk="0">
                  <a:moveTo>
                    <a:pt x="19758" y="1"/>
                  </a:moveTo>
                  <a:lnTo>
                    <a:pt x="19758" y="1"/>
                  </a:lnTo>
                  <a:cubicBezTo>
                    <a:pt x="17631" y="1325"/>
                    <a:pt x="15120" y="2000"/>
                    <a:pt x="12619" y="2000"/>
                  </a:cubicBezTo>
                  <a:cubicBezTo>
                    <a:pt x="11331" y="2000"/>
                    <a:pt x="10045" y="1821"/>
                    <a:pt x="8816" y="1460"/>
                  </a:cubicBezTo>
                  <a:cubicBezTo>
                    <a:pt x="7691" y="1125"/>
                    <a:pt x="6627" y="639"/>
                    <a:pt x="5503" y="457"/>
                  </a:cubicBezTo>
                  <a:cubicBezTo>
                    <a:pt x="5165" y="393"/>
                    <a:pt x="4813" y="356"/>
                    <a:pt x="4463" y="356"/>
                  </a:cubicBezTo>
                  <a:cubicBezTo>
                    <a:pt x="3647" y="356"/>
                    <a:pt x="2837" y="554"/>
                    <a:pt x="2220" y="1065"/>
                  </a:cubicBezTo>
                  <a:cubicBezTo>
                    <a:pt x="1308" y="1764"/>
                    <a:pt x="943" y="3192"/>
                    <a:pt x="1642" y="4104"/>
                  </a:cubicBezTo>
                  <a:cubicBezTo>
                    <a:pt x="1977" y="4530"/>
                    <a:pt x="2463" y="4773"/>
                    <a:pt x="2706" y="5229"/>
                  </a:cubicBezTo>
                  <a:cubicBezTo>
                    <a:pt x="3162" y="6141"/>
                    <a:pt x="2433" y="7205"/>
                    <a:pt x="1673" y="7873"/>
                  </a:cubicBezTo>
                  <a:cubicBezTo>
                    <a:pt x="913" y="8542"/>
                    <a:pt x="1" y="9332"/>
                    <a:pt x="92" y="10335"/>
                  </a:cubicBezTo>
                  <a:cubicBezTo>
                    <a:pt x="214" y="11399"/>
                    <a:pt x="1308" y="11977"/>
                    <a:pt x="2250" y="12433"/>
                  </a:cubicBezTo>
                  <a:cubicBezTo>
                    <a:pt x="3223" y="12889"/>
                    <a:pt x="4287" y="13648"/>
                    <a:pt x="4165" y="14682"/>
                  </a:cubicBezTo>
                  <a:cubicBezTo>
                    <a:pt x="4104" y="15563"/>
                    <a:pt x="3253" y="16110"/>
                    <a:pt x="2889" y="16901"/>
                  </a:cubicBezTo>
                  <a:cubicBezTo>
                    <a:pt x="2402" y="17934"/>
                    <a:pt x="2949" y="19272"/>
                    <a:pt x="3952" y="19697"/>
                  </a:cubicBezTo>
                  <a:cubicBezTo>
                    <a:pt x="4186" y="19793"/>
                    <a:pt x="4434" y="19838"/>
                    <a:pt x="4682" y="19838"/>
                  </a:cubicBezTo>
                  <a:cubicBezTo>
                    <a:pt x="5530" y="19838"/>
                    <a:pt x="6382" y="19312"/>
                    <a:pt x="6688" y="18512"/>
                  </a:cubicBezTo>
                  <a:lnTo>
                    <a:pt x="19758"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5" name="Google Shape;3485;p40"/>
            <p:cNvSpPr/>
            <p:nvPr/>
          </p:nvSpPr>
          <p:spPr>
            <a:xfrm>
              <a:off x="4985150" y="2087125"/>
              <a:ext cx="661150" cy="1104725"/>
            </a:xfrm>
            <a:custGeom>
              <a:avLst/>
              <a:gdLst/>
              <a:ahLst/>
              <a:cxnLst/>
              <a:rect l="l" t="t" r="r" b="b"/>
              <a:pathLst>
                <a:path w="26446" h="44189" extrusionOk="0">
                  <a:moveTo>
                    <a:pt x="14402" y="1"/>
                  </a:moveTo>
                  <a:cubicBezTo>
                    <a:pt x="9333" y="1"/>
                    <a:pt x="4803" y="3499"/>
                    <a:pt x="3618" y="8595"/>
                  </a:cubicBezTo>
                  <a:cubicBezTo>
                    <a:pt x="2433" y="13793"/>
                    <a:pt x="1156" y="19568"/>
                    <a:pt x="791" y="22425"/>
                  </a:cubicBezTo>
                  <a:cubicBezTo>
                    <a:pt x="1" y="28292"/>
                    <a:pt x="5746" y="30055"/>
                    <a:pt x="5746" y="30055"/>
                  </a:cubicBezTo>
                  <a:lnTo>
                    <a:pt x="4712" y="35009"/>
                  </a:lnTo>
                  <a:cubicBezTo>
                    <a:pt x="3831" y="39143"/>
                    <a:pt x="6506" y="43216"/>
                    <a:pt x="10670" y="44037"/>
                  </a:cubicBezTo>
                  <a:cubicBezTo>
                    <a:pt x="11179" y="44139"/>
                    <a:pt x="11686" y="44188"/>
                    <a:pt x="12186" y="44188"/>
                  </a:cubicBezTo>
                  <a:cubicBezTo>
                    <a:pt x="15690" y="44188"/>
                    <a:pt x="18839" y="41765"/>
                    <a:pt x="19637" y="38201"/>
                  </a:cubicBezTo>
                  <a:lnTo>
                    <a:pt x="25017" y="13459"/>
                  </a:lnTo>
                  <a:cubicBezTo>
                    <a:pt x="26445" y="7471"/>
                    <a:pt x="22615" y="1452"/>
                    <a:pt x="16567" y="206"/>
                  </a:cubicBezTo>
                  <a:lnTo>
                    <a:pt x="15989" y="115"/>
                  </a:lnTo>
                  <a:cubicBezTo>
                    <a:pt x="15456" y="38"/>
                    <a:pt x="14926" y="1"/>
                    <a:pt x="1440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6" name="Google Shape;3486;p40"/>
            <p:cNvSpPr/>
            <p:nvPr/>
          </p:nvSpPr>
          <p:spPr>
            <a:xfrm>
              <a:off x="5099900" y="2382150"/>
              <a:ext cx="45625" cy="41100"/>
            </a:xfrm>
            <a:custGeom>
              <a:avLst/>
              <a:gdLst/>
              <a:ahLst/>
              <a:cxnLst/>
              <a:rect l="l" t="t" r="r" b="b"/>
              <a:pathLst>
                <a:path w="1825" h="1644" extrusionOk="0">
                  <a:moveTo>
                    <a:pt x="902" y="0"/>
                  </a:moveTo>
                  <a:cubicBezTo>
                    <a:pt x="511" y="0"/>
                    <a:pt x="172" y="280"/>
                    <a:pt x="92" y="655"/>
                  </a:cubicBezTo>
                  <a:cubicBezTo>
                    <a:pt x="1" y="1080"/>
                    <a:pt x="305" y="1506"/>
                    <a:pt x="761" y="1627"/>
                  </a:cubicBezTo>
                  <a:cubicBezTo>
                    <a:pt x="816" y="1638"/>
                    <a:pt x="870" y="1643"/>
                    <a:pt x="925" y="1643"/>
                  </a:cubicBezTo>
                  <a:cubicBezTo>
                    <a:pt x="1321" y="1643"/>
                    <a:pt x="1680" y="1363"/>
                    <a:pt x="1733" y="989"/>
                  </a:cubicBezTo>
                  <a:cubicBezTo>
                    <a:pt x="1824" y="533"/>
                    <a:pt x="1520" y="107"/>
                    <a:pt x="1065" y="16"/>
                  </a:cubicBezTo>
                  <a:cubicBezTo>
                    <a:pt x="1010" y="5"/>
                    <a:pt x="955" y="0"/>
                    <a:pt x="90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7" name="Google Shape;3487;p40"/>
            <p:cNvSpPr/>
            <p:nvPr/>
          </p:nvSpPr>
          <p:spPr>
            <a:xfrm>
              <a:off x="5095350" y="2361350"/>
              <a:ext cx="85125" cy="28475"/>
            </a:xfrm>
            <a:custGeom>
              <a:avLst/>
              <a:gdLst/>
              <a:ahLst/>
              <a:cxnLst/>
              <a:rect l="l" t="t" r="r" b="b"/>
              <a:pathLst>
                <a:path w="3405" h="1139" extrusionOk="0">
                  <a:moveTo>
                    <a:pt x="1479" y="0"/>
                  </a:moveTo>
                  <a:cubicBezTo>
                    <a:pt x="1054" y="0"/>
                    <a:pt x="698" y="126"/>
                    <a:pt x="456" y="271"/>
                  </a:cubicBezTo>
                  <a:cubicBezTo>
                    <a:pt x="122" y="423"/>
                    <a:pt x="0" y="605"/>
                    <a:pt x="61" y="666"/>
                  </a:cubicBezTo>
                  <a:cubicBezTo>
                    <a:pt x="74" y="684"/>
                    <a:pt x="101" y="691"/>
                    <a:pt x="139" y="691"/>
                  </a:cubicBezTo>
                  <a:cubicBezTo>
                    <a:pt x="323" y="691"/>
                    <a:pt x="780" y="519"/>
                    <a:pt x="1359" y="519"/>
                  </a:cubicBezTo>
                  <a:cubicBezTo>
                    <a:pt x="1479" y="519"/>
                    <a:pt x="1604" y="527"/>
                    <a:pt x="1733" y="544"/>
                  </a:cubicBezTo>
                  <a:cubicBezTo>
                    <a:pt x="2559" y="654"/>
                    <a:pt x="3135" y="1139"/>
                    <a:pt x="3304" y="1139"/>
                  </a:cubicBezTo>
                  <a:cubicBezTo>
                    <a:pt x="3322" y="1139"/>
                    <a:pt x="3335" y="1133"/>
                    <a:pt x="3344" y="1122"/>
                  </a:cubicBezTo>
                  <a:cubicBezTo>
                    <a:pt x="3405" y="1091"/>
                    <a:pt x="3344" y="879"/>
                    <a:pt x="3070" y="636"/>
                  </a:cubicBezTo>
                  <a:cubicBezTo>
                    <a:pt x="2827" y="392"/>
                    <a:pt x="2371" y="119"/>
                    <a:pt x="1824" y="28"/>
                  </a:cubicBezTo>
                  <a:cubicBezTo>
                    <a:pt x="1705" y="9"/>
                    <a:pt x="1590" y="0"/>
                    <a:pt x="147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8" name="Google Shape;3488;p40"/>
            <p:cNvSpPr/>
            <p:nvPr/>
          </p:nvSpPr>
          <p:spPr>
            <a:xfrm>
              <a:off x="5320275" y="2418625"/>
              <a:ext cx="45625" cy="41125"/>
            </a:xfrm>
            <a:custGeom>
              <a:avLst/>
              <a:gdLst/>
              <a:ahLst/>
              <a:cxnLst/>
              <a:rect l="l" t="t" r="r" b="b"/>
              <a:pathLst>
                <a:path w="1825" h="1645" extrusionOk="0">
                  <a:moveTo>
                    <a:pt x="900" y="0"/>
                  </a:moveTo>
                  <a:cubicBezTo>
                    <a:pt x="504" y="0"/>
                    <a:pt x="145" y="280"/>
                    <a:pt x="92" y="655"/>
                  </a:cubicBezTo>
                  <a:cubicBezTo>
                    <a:pt x="0" y="1110"/>
                    <a:pt x="304" y="1536"/>
                    <a:pt x="760" y="1627"/>
                  </a:cubicBezTo>
                  <a:cubicBezTo>
                    <a:pt x="819" y="1639"/>
                    <a:pt x="878" y="1645"/>
                    <a:pt x="936" y="1645"/>
                  </a:cubicBezTo>
                  <a:cubicBezTo>
                    <a:pt x="1327" y="1645"/>
                    <a:pt x="1680" y="1386"/>
                    <a:pt x="1733" y="989"/>
                  </a:cubicBezTo>
                  <a:cubicBezTo>
                    <a:pt x="1824" y="563"/>
                    <a:pt x="1520" y="138"/>
                    <a:pt x="1064" y="16"/>
                  </a:cubicBezTo>
                  <a:cubicBezTo>
                    <a:pt x="1009" y="5"/>
                    <a:pt x="955" y="0"/>
                    <a:pt x="90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9" name="Google Shape;3489;p40"/>
            <p:cNvSpPr/>
            <p:nvPr/>
          </p:nvSpPr>
          <p:spPr>
            <a:xfrm>
              <a:off x="5316475" y="2397825"/>
              <a:ext cx="85125" cy="29050"/>
            </a:xfrm>
            <a:custGeom>
              <a:avLst/>
              <a:gdLst/>
              <a:ahLst/>
              <a:cxnLst/>
              <a:rect l="l" t="t" r="r" b="b"/>
              <a:pathLst>
                <a:path w="3405" h="1162" extrusionOk="0">
                  <a:moveTo>
                    <a:pt x="1461" y="0"/>
                  </a:moveTo>
                  <a:cubicBezTo>
                    <a:pt x="1043" y="0"/>
                    <a:pt x="667" y="126"/>
                    <a:pt x="426" y="271"/>
                  </a:cubicBezTo>
                  <a:cubicBezTo>
                    <a:pt x="122" y="423"/>
                    <a:pt x="0" y="605"/>
                    <a:pt x="61" y="666"/>
                  </a:cubicBezTo>
                  <a:cubicBezTo>
                    <a:pt x="70" y="684"/>
                    <a:pt x="93" y="691"/>
                    <a:pt x="129" y="691"/>
                  </a:cubicBezTo>
                  <a:cubicBezTo>
                    <a:pt x="303" y="691"/>
                    <a:pt x="773" y="519"/>
                    <a:pt x="1357" y="519"/>
                  </a:cubicBezTo>
                  <a:cubicBezTo>
                    <a:pt x="1478" y="519"/>
                    <a:pt x="1604" y="526"/>
                    <a:pt x="1733" y="544"/>
                  </a:cubicBezTo>
                  <a:cubicBezTo>
                    <a:pt x="2579" y="657"/>
                    <a:pt x="3137" y="1162"/>
                    <a:pt x="3310" y="1162"/>
                  </a:cubicBezTo>
                  <a:cubicBezTo>
                    <a:pt x="3324" y="1162"/>
                    <a:pt x="3335" y="1159"/>
                    <a:pt x="3344" y="1152"/>
                  </a:cubicBezTo>
                  <a:cubicBezTo>
                    <a:pt x="3405" y="1091"/>
                    <a:pt x="3344" y="879"/>
                    <a:pt x="3070" y="635"/>
                  </a:cubicBezTo>
                  <a:cubicBezTo>
                    <a:pt x="2827" y="392"/>
                    <a:pt x="2371" y="119"/>
                    <a:pt x="1794" y="28"/>
                  </a:cubicBezTo>
                  <a:cubicBezTo>
                    <a:pt x="1681" y="9"/>
                    <a:pt x="1570" y="0"/>
                    <a:pt x="146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0" name="Google Shape;3490;p40"/>
            <p:cNvSpPr/>
            <p:nvPr/>
          </p:nvSpPr>
          <p:spPr>
            <a:xfrm>
              <a:off x="5154625" y="2383300"/>
              <a:ext cx="97275" cy="186675"/>
            </a:xfrm>
            <a:custGeom>
              <a:avLst/>
              <a:gdLst/>
              <a:ahLst/>
              <a:cxnLst/>
              <a:rect l="l" t="t" r="r" b="b"/>
              <a:pathLst>
                <a:path w="3891" h="7467" extrusionOk="0">
                  <a:moveTo>
                    <a:pt x="3767" y="0"/>
                  </a:moveTo>
                  <a:cubicBezTo>
                    <a:pt x="3660" y="0"/>
                    <a:pt x="2543" y="1844"/>
                    <a:pt x="1246" y="4195"/>
                  </a:cubicBezTo>
                  <a:cubicBezTo>
                    <a:pt x="912" y="4773"/>
                    <a:pt x="608" y="5320"/>
                    <a:pt x="335" y="5837"/>
                  </a:cubicBezTo>
                  <a:cubicBezTo>
                    <a:pt x="213" y="6110"/>
                    <a:pt x="0" y="6384"/>
                    <a:pt x="61" y="6748"/>
                  </a:cubicBezTo>
                  <a:cubicBezTo>
                    <a:pt x="122" y="6931"/>
                    <a:pt x="274" y="7052"/>
                    <a:pt x="395" y="7113"/>
                  </a:cubicBezTo>
                  <a:cubicBezTo>
                    <a:pt x="547" y="7204"/>
                    <a:pt x="669" y="7204"/>
                    <a:pt x="790" y="7235"/>
                  </a:cubicBezTo>
                  <a:cubicBezTo>
                    <a:pt x="1512" y="7379"/>
                    <a:pt x="2005" y="7466"/>
                    <a:pt x="2195" y="7466"/>
                  </a:cubicBezTo>
                  <a:cubicBezTo>
                    <a:pt x="2245" y="7466"/>
                    <a:pt x="2274" y="7460"/>
                    <a:pt x="2280" y="7448"/>
                  </a:cubicBezTo>
                  <a:cubicBezTo>
                    <a:pt x="2280" y="7417"/>
                    <a:pt x="1733" y="7235"/>
                    <a:pt x="851" y="6992"/>
                  </a:cubicBezTo>
                  <a:cubicBezTo>
                    <a:pt x="608" y="6931"/>
                    <a:pt x="395" y="6840"/>
                    <a:pt x="395" y="6688"/>
                  </a:cubicBezTo>
                  <a:cubicBezTo>
                    <a:pt x="365" y="6505"/>
                    <a:pt x="487" y="6293"/>
                    <a:pt x="639" y="6019"/>
                  </a:cubicBezTo>
                  <a:cubicBezTo>
                    <a:pt x="942" y="5502"/>
                    <a:pt x="1246" y="4955"/>
                    <a:pt x="1581" y="4378"/>
                  </a:cubicBezTo>
                  <a:cubicBezTo>
                    <a:pt x="2888" y="2007"/>
                    <a:pt x="3891" y="61"/>
                    <a:pt x="3769" y="1"/>
                  </a:cubicBezTo>
                  <a:cubicBezTo>
                    <a:pt x="3769" y="0"/>
                    <a:pt x="3768" y="0"/>
                    <a:pt x="376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1" name="Google Shape;3491;p40"/>
            <p:cNvSpPr/>
            <p:nvPr/>
          </p:nvSpPr>
          <p:spPr>
            <a:xfrm>
              <a:off x="5324075" y="2313850"/>
              <a:ext cx="103375" cy="39425"/>
            </a:xfrm>
            <a:custGeom>
              <a:avLst/>
              <a:gdLst/>
              <a:ahLst/>
              <a:cxnLst/>
              <a:rect l="l" t="t" r="r" b="b"/>
              <a:pathLst>
                <a:path w="4135" h="1577" extrusionOk="0">
                  <a:moveTo>
                    <a:pt x="1333" y="1"/>
                  </a:moveTo>
                  <a:cubicBezTo>
                    <a:pt x="1074" y="1"/>
                    <a:pt x="840" y="30"/>
                    <a:pt x="639" y="73"/>
                  </a:cubicBezTo>
                  <a:cubicBezTo>
                    <a:pt x="244" y="195"/>
                    <a:pt x="0" y="347"/>
                    <a:pt x="31" y="469"/>
                  </a:cubicBezTo>
                  <a:cubicBezTo>
                    <a:pt x="92" y="712"/>
                    <a:pt x="1004" y="742"/>
                    <a:pt x="2037" y="1016"/>
                  </a:cubicBezTo>
                  <a:cubicBezTo>
                    <a:pt x="2897" y="1243"/>
                    <a:pt x="3610" y="1576"/>
                    <a:pt x="3930" y="1576"/>
                  </a:cubicBezTo>
                  <a:cubicBezTo>
                    <a:pt x="3994" y="1576"/>
                    <a:pt x="4043" y="1563"/>
                    <a:pt x="4073" y="1532"/>
                  </a:cubicBezTo>
                  <a:cubicBezTo>
                    <a:pt x="4134" y="1411"/>
                    <a:pt x="4013" y="1168"/>
                    <a:pt x="3709" y="894"/>
                  </a:cubicBezTo>
                  <a:cubicBezTo>
                    <a:pt x="3405" y="590"/>
                    <a:pt x="2888" y="286"/>
                    <a:pt x="2280" y="134"/>
                  </a:cubicBezTo>
                  <a:cubicBezTo>
                    <a:pt x="1943" y="38"/>
                    <a:pt x="1623" y="1"/>
                    <a:pt x="133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2" name="Google Shape;3492;p40"/>
            <p:cNvSpPr/>
            <p:nvPr/>
          </p:nvSpPr>
          <p:spPr>
            <a:xfrm>
              <a:off x="5112825" y="2295525"/>
              <a:ext cx="80575" cy="29000"/>
            </a:xfrm>
            <a:custGeom>
              <a:avLst/>
              <a:gdLst/>
              <a:ahLst/>
              <a:cxnLst/>
              <a:rect l="l" t="t" r="r" b="b"/>
              <a:pathLst>
                <a:path w="3223" h="1160" extrusionOk="0">
                  <a:moveTo>
                    <a:pt x="1432" y="0"/>
                  </a:moveTo>
                  <a:cubicBezTo>
                    <a:pt x="1020" y="0"/>
                    <a:pt x="651" y="109"/>
                    <a:pt x="426" y="259"/>
                  </a:cubicBezTo>
                  <a:cubicBezTo>
                    <a:pt x="122" y="442"/>
                    <a:pt x="0" y="624"/>
                    <a:pt x="61" y="746"/>
                  </a:cubicBezTo>
                  <a:cubicBezTo>
                    <a:pt x="213" y="958"/>
                    <a:pt x="852" y="837"/>
                    <a:pt x="1611" y="958"/>
                  </a:cubicBezTo>
                  <a:cubicBezTo>
                    <a:pt x="2143" y="1003"/>
                    <a:pt x="2609" y="1160"/>
                    <a:pt x="2894" y="1160"/>
                  </a:cubicBezTo>
                  <a:cubicBezTo>
                    <a:pt x="3001" y="1160"/>
                    <a:pt x="3082" y="1138"/>
                    <a:pt x="3131" y="1080"/>
                  </a:cubicBezTo>
                  <a:cubicBezTo>
                    <a:pt x="3222" y="989"/>
                    <a:pt x="3131" y="776"/>
                    <a:pt x="2888" y="533"/>
                  </a:cubicBezTo>
                  <a:cubicBezTo>
                    <a:pt x="2645" y="320"/>
                    <a:pt x="2219" y="77"/>
                    <a:pt x="1703" y="16"/>
                  </a:cubicBezTo>
                  <a:cubicBezTo>
                    <a:pt x="1611" y="5"/>
                    <a:pt x="1521" y="0"/>
                    <a:pt x="143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3" name="Google Shape;3493;p40"/>
            <p:cNvSpPr/>
            <p:nvPr/>
          </p:nvSpPr>
          <p:spPr>
            <a:xfrm>
              <a:off x="5474525" y="2164825"/>
              <a:ext cx="196075" cy="425800"/>
            </a:xfrm>
            <a:custGeom>
              <a:avLst/>
              <a:gdLst/>
              <a:ahLst/>
              <a:cxnLst/>
              <a:rect l="l" t="t" r="r" b="b"/>
              <a:pathLst>
                <a:path w="7843" h="17032" extrusionOk="0">
                  <a:moveTo>
                    <a:pt x="4287" y="0"/>
                  </a:moveTo>
                  <a:cubicBezTo>
                    <a:pt x="4126" y="0"/>
                    <a:pt x="3963" y="24"/>
                    <a:pt x="3800" y="77"/>
                  </a:cubicBezTo>
                  <a:cubicBezTo>
                    <a:pt x="2736" y="411"/>
                    <a:pt x="1186" y="2053"/>
                    <a:pt x="305" y="2721"/>
                  </a:cubicBezTo>
                  <a:lnTo>
                    <a:pt x="1" y="2995"/>
                  </a:lnTo>
                  <a:cubicBezTo>
                    <a:pt x="31" y="2995"/>
                    <a:pt x="31" y="3025"/>
                    <a:pt x="31" y="3025"/>
                  </a:cubicBezTo>
                  <a:cubicBezTo>
                    <a:pt x="852" y="3907"/>
                    <a:pt x="1338" y="5062"/>
                    <a:pt x="1308" y="6247"/>
                  </a:cubicBezTo>
                  <a:lnTo>
                    <a:pt x="1308" y="6369"/>
                  </a:lnTo>
                  <a:cubicBezTo>
                    <a:pt x="1308" y="8101"/>
                    <a:pt x="1004" y="9773"/>
                    <a:pt x="1004" y="11506"/>
                  </a:cubicBezTo>
                  <a:cubicBezTo>
                    <a:pt x="1004" y="13208"/>
                    <a:pt x="1338" y="14971"/>
                    <a:pt x="2402" y="16308"/>
                  </a:cubicBezTo>
                  <a:cubicBezTo>
                    <a:pt x="2722" y="16692"/>
                    <a:pt x="3237" y="17031"/>
                    <a:pt x="3683" y="17031"/>
                  </a:cubicBezTo>
                  <a:cubicBezTo>
                    <a:pt x="3873" y="17031"/>
                    <a:pt x="4050" y="16970"/>
                    <a:pt x="4195" y="16825"/>
                  </a:cubicBezTo>
                  <a:cubicBezTo>
                    <a:pt x="4408" y="16643"/>
                    <a:pt x="4469" y="16339"/>
                    <a:pt x="4530" y="16095"/>
                  </a:cubicBezTo>
                  <a:cubicBezTo>
                    <a:pt x="5442" y="12083"/>
                    <a:pt x="7053" y="8679"/>
                    <a:pt x="7661" y="4454"/>
                  </a:cubicBezTo>
                  <a:cubicBezTo>
                    <a:pt x="7843" y="3299"/>
                    <a:pt x="7448" y="2144"/>
                    <a:pt x="6627" y="1323"/>
                  </a:cubicBezTo>
                  <a:cubicBezTo>
                    <a:pt x="5962" y="683"/>
                    <a:pt x="5145" y="0"/>
                    <a:pt x="428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4" name="Google Shape;3494;p40"/>
            <p:cNvSpPr/>
            <p:nvPr/>
          </p:nvSpPr>
          <p:spPr>
            <a:xfrm>
              <a:off x="5524350" y="2481725"/>
              <a:ext cx="127675" cy="153950"/>
            </a:xfrm>
            <a:custGeom>
              <a:avLst/>
              <a:gdLst/>
              <a:ahLst/>
              <a:cxnLst/>
              <a:rect l="l" t="t" r="r" b="b"/>
              <a:pathLst>
                <a:path w="5107" h="6158" extrusionOk="0">
                  <a:moveTo>
                    <a:pt x="1718" y="0"/>
                  </a:moveTo>
                  <a:cubicBezTo>
                    <a:pt x="1359" y="0"/>
                    <a:pt x="1107" y="38"/>
                    <a:pt x="1078" y="45"/>
                  </a:cubicBezTo>
                  <a:cubicBezTo>
                    <a:pt x="1078" y="45"/>
                    <a:pt x="14" y="5669"/>
                    <a:pt x="14" y="5760"/>
                  </a:cubicBezTo>
                  <a:cubicBezTo>
                    <a:pt x="0" y="5814"/>
                    <a:pt x="772" y="6158"/>
                    <a:pt x="1693" y="6158"/>
                  </a:cubicBezTo>
                  <a:cubicBezTo>
                    <a:pt x="2821" y="6158"/>
                    <a:pt x="4172" y="5642"/>
                    <a:pt x="4573" y="3450"/>
                  </a:cubicBezTo>
                  <a:cubicBezTo>
                    <a:pt x="5106" y="392"/>
                    <a:pt x="2867" y="0"/>
                    <a:pt x="17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5" name="Google Shape;3495;p40"/>
            <p:cNvSpPr/>
            <p:nvPr/>
          </p:nvSpPr>
          <p:spPr>
            <a:xfrm>
              <a:off x="5561150" y="2518075"/>
              <a:ext cx="53975" cy="86500"/>
            </a:xfrm>
            <a:custGeom>
              <a:avLst/>
              <a:gdLst/>
              <a:ahLst/>
              <a:cxnLst/>
              <a:rect l="l" t="t" r="r" b="b"/>
              <a:pathLst>
                <a:path w="2159" h="3460" extrusionOk="0">
                  <a:moveTo>
                    <a:pt x="1224" y="0"/>
                  </a:moveTo>
                  <a:cubicBezTo>
                    <a:pt x="1146" y="0"/>
                    <a:pt x="1075" y="15"/>
                    <a:pt x="1004" y="50"/>
                  </a:cubicBezTo>
                  <a:cubicBezTo>
                    <a:pt x="882" y="111"/>
                    <a:pt x="822" y="202"/>
                    <a:pt x="791" y="263"/>
                  </a:cubicBezTo>
                  <a:cubicBezTo>
                    <a:pt x="738" y="422"/>
                    <a:pt x="778" y="512"/>
                    <a:pt x="809" y="512"/>
                  </a:cubicBezTo>
                  <a:cubicBezTo>
                    <a:pt x="813" y="512"/>
                    <a:pt x="818" y="510"/>
                    <a:pt x="822" y="506"/>
                  </a:cubicBezTo>
                  <a:cubicBezTo>
                    <a:pt x="822" y="506"/>
                    <a:pt x="822" y="415"/>
                    <a:pt x="882" y="324"/>
                  </a:cubicBezTo>
                  <a:cubicBezTo>
                    <a:pt x="951" y="256"/>
                    <a:pt x="1053" y="170"/>
                    <a:pt x="1190" y="170"/>
                  </a:cubicBezTo>
                  <a:cubicBezTo>
                    <a:pt x="1236" y="170"/>
                    <a:pt x="1285" y="180"/>
                    <a:pt x="1338" y="202"/>
                  </a:cubicBezTo>
                  <a:cubicBezTo>
                    <a:pt x="1551" y="294"/>
                    <a:pt x="1703" y="506"/>
                    <a:pt x="1764" y="841"/>
                  </a:cubicBezTo>
                  <a:cubicBezTo>
                    <a:pt x="1855" y="1145"/>
                    <a:pt x="1855" y="1509"/>
                    <a:pt x="1794" y="1874"/>
                  </a:cubicBezTo>
                  <a:cubicBezTo>
                    <a:pt x="1642" y="2573"/>
                    <a:pt x="1156" y="3181"/>
                    <a:pt x="700" y="3272"/>
                  </a:cubicBezTo>
                  <a:cubicBezTo>
                    <a:pt x="662" y="3278"/>
                    <a:pt x="626" y="3280"/>
                    <a:pt x="590" y="3280"/>
                  </a:cubicBezTo>
                  <a:cubicBezTo>
                    <a:pt x="425" y="3280"/>
                    <a:pt x="283" y="3226"/>
                    <a:pt x="183" y="3151"/>
                  </a:cubicBezTo>
                  <a:cubicBezTo>
                    <a:pt x="92" y="3090"/>
                    <a:pt x="31" y="3029"/>
                    <a:pt x="31" y="3029"/>
                  </a:cubicBezTo>
                  <a:lnTo>
                    <a:pt x="31" y="3029"/>
                  </a:lnTo>
                  <a:cubicBezTo>
                    <a:pt x="1" y="3029"/>
                    <a:pt x="1" y="3120"/>
                    <a:pt x="122" y="3242"/>
                  </a:cubicBezTo>
                  <a:cubicBezTo>
                    <a:pt x="204" y="3351"/>
                    <a:pt x="407" y="3460"/>
                    <a:pt x="645" y="3460"/>
                  </a:cubicBezTo>
                  <a:cubicBezTo>
                    <a:pt x="673" y="3460"/>
                    <a:pt x="702" y="3458"/>
                    <a:pt x="730" y="3455"/>
                  </a:cubicBezTo>
                  <a:cubicBezTo>
                    <a:pt x="1338" y="3394"/>
                    <a:pt x="1885" y="2725"/>
                    <a:pt x="2068" y="1935"/>
                  </a:cubicBezTo>
                  <a:cubicBezTo>
                    <a:pt x="2159" y="1509"/>
                    <a:pt x="2129" y="1114"/>
                    <a:pt x="2007" y="780"/>
                  </a:cubicBezTo>
                  <a:cubicBezTo>
                    <a:pt x="1946" y="446"/>
                    <a:pt x="1703" y="111"/>
                    <a:pt x="1399" y="20"/>
                  </a:cubicBezTo>
                  <a:cubicBezTo>
                    <a:pt x="1336" y="7"/>
                    <a:pt x="1278" y="0"/>
                    <a:pt x="1224"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6" name="Google Shape;3496;p40"/>
            <p:cNvSpPr/>
            <p:nvPr/>
          </p:nvSpPr>
          <p:spPr>
            <a:xfrm>
              <a:off x="4980325" y="2018375"/>
              <a:ext cx="620375" cy="262975"/>
            </a:xfrm>
            <a:custGeom>
              <a:avLst/>
              <a:gdLst/>
              <a:ahLst/>
              <a:cxnLst/>
              <a:rect l="l" t="t" r="r" b="b"/>
              <a:pathLst>
                <a:path w="24815" h="10519" extrusionOk="0">
                  <a:moveTo>
                    <a:pt x="4792" y="1"/>
                  </a:moveTo>
                  <a:cubicBezTo>
                    <a:pt x="3969" y="1"/>
                    <a:pt x="3107" y="340"/>
                    <a:pt x="2686" y="1041"/>
                  </a:cubicBezTo>
                  <a:cubicBezTo>
                    <a:pt x="2313" y="1663"/>
                    <a:pt x="2469" y="2569"/>
                    <a:pt x="3004" y="3028"/>
                  </a:cubicBezTo>
                  <a:lnTo>
                    <a:pt x="3004" y="3028"/>
                  </a:lnTo>
                  <a:cubicBezTo>
                    <a:pt x="2779" y="2939"/>
                    <a:pt x="2537" y="2898"/>
                    <a:pt x="2294" y="2898"/>
                  </a:cubicBezTo>
                  <a:cubicBezTo>
                    <a:pt x="1426" y="2898"/>
                    <a:pt x="535" y="3431"/>
                    <a:pt x="285" y="4263"/>
                  </a:cubicBezTo>
                  <a:cubicBezTo>
                    <a:pt x="0" y="5237"/>
                    <a:pt x="644" y="6304"/>
                    <a:pt x="1548" y="6680"/>
                  </a:cubicBezTo>
                  <a:lnTo>
                    <a:pt x="1548" y="6680"/>
                  </a:lnTo>
                  <a:cubicBezTo>
                    <a:pt x="1176" y="6822"/>
                    <a:pt x="850" y="7189"/>
                    <a:pt x="832" y="7607"/>
                  </a:cubicBezTo>
                  <a:cubicBezTo>
                    <a:pt x="802" y="8336"/>
                    <a:pt x="1349" y="8944"/>
                    <a:pt x="1957" y="9339"/>
                  </a:cubicBezTo>
                  <a:cubicBezTo>
                    <a:pt x="2992" y="9976"/>
                    <a:pt x="4196" y="10222"/>
                    <a:pt x="5417" y="10222"/>
                  </a:cubicBezTo>
                  <a:cubicBezTo>
                    <a:pt x="6060" y="10222"/>
                    <a:pt x="6707" y="10154"/>
                    <a:pt x="7337" y="10038"/>
                  </a:cubicBezTo>
                  <a:cubicBezTo>
                    <a:pt x="9161" y="9704"/>
                    <a:pt x="10893" y="9035"/>
                    <a:pt x="12687" y="8671"/>
                  </a:cubicBezTo>
                  <a:cubicBezTo>
                    <a:pt x="13879" y="8412"/>
                    <a:pt x="15591" y="8024"/>
                    <a:pt x="17084" y="8024"/>
                  </a:cubicBezTo>
                  <a:cubicBezTo>
                    <a:pt x="17874" y="8024"/>
                    <a:pt x="18603" y="8133"/>
                    <a:pt x="19161" y="8427"/>
                  </a:cubicBezTo>
                  <a:cubicBezTo>
                    <a:pt x="20295" y="9023"/>
                    <a:pt x="20953" y="10518"/>
                    <a:pt x="21654" y="10518"/>
                  </a:cubicBezTo>
                  <a:cubicBezTo>
                    <a:pt x="21704" y="10518"/>
                    <a:pt x="21754" y="10511"/>
                    <a:pt x="21805" y="10494"/>
                  </a:cubicBezTo>
                  <a:cubicBezTo>
                    <a:pt x="22535" y="10281"/>
                    <a:pt x="23082" y="9613"/>
                    <a:pt x="23325" y="8883"/>
                  </a:cubicBezTo>
                  <a:cubicBezTo>
                    <a:pt x="23599" y="8154"/>
                    <a:pt x="23599" y="7364"/>
                    <a:pt x="23599" y="6573"/>
                  </a:cubicBezTo>
                  <a:cubicBezTo>
                    <a:pt x="24814" y="5114"/>
                    <a:pt x="22444" y="2409"/>
                    <a:pt x="20559" y="1497"/>
                  </a:cubicBezTo>
                  <a:cubicBezTo>
                    <a:pt x="19814" y="1137"/>
                    <a:pt x="18935" y="1009"/>
                    <a:pt x="18018" y="1009"/>
                  </a:cubicBezTo>
                  <a:cubicBezTo>
                    <a:pt x="16615" y="1009"/>
                    <a:pt x="15121" y="1307"/>
                    <a:pt x="13872" y="1528"/>
                  </a:cubicBezTo>
                  <a:cubicBezTo>
                    <a:pt x="12853" y="1717"/>
                    <a:pt x="11816" y="1999"/>
                    <a:pt x="10804" y="1999"/>
                  </a:cubicBezTo>
                  <a:cubicBezTo>
                    <a:pt x="10517" y="1999"/>
                    <a:pt x="10233" y="1976"/>
                    <a:pt x="9951" y="1923"/>
                  </a:cubicBezTo>
                  <a:cubicBezTo>
                    <a:pt x="9070" y="1771"/>
                    <a:pt x="8279" y="1315"/>
                    <a:pt x="7489" y="889"/>
                  </a:cubicBezTo>
                  <a:cubicBezTo>
                    <a:pt x="6699" y="494"/>
                    <a:pt x="5878" y="99"/>
                    <a:pt x="4996" y="8"/>
                  </a:cubicBezTo>
                  <a:cubicBezTo>
                    <a:pt x="4929" y="3"/>
                    <a:pt x="4861" y="1"/>
                    <a:pt x="479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7" name="Google Shape;3497;p40"/>
            <p:cNvSpPr/>
            <p:nvPr/>
          </p:nvSpPr>
          <p:spPr>
            <a:xfrm>
              <a:off x="5578650" y="2210050"/>
              <a:ext cx="208225" cy="436200"/>
            </a:xfrm>
            <a:custGeom>
              <a:avLst/>
              <a:gdLst/>
              <a:ahLst/>
              <a:cxnLst/>
              <a:rect l="l" t="t" r="r" b="b"/>
              <a:pathLst>
                <a:path w="8329" h="17448" extrusionOk="0">
                  <a:moveTo>
                    <a:pt x="213" y="0"/>
                  </a:moveTo>
                  <a:cubicBezTo>
                    <a:pt x="61" y="31"/>
                    <a:pt x="0" y="31"/>
                    <a:pt x="0" y="61"/>
                  </a:cubicBezTo>
                  <a:cubicBezTo>
                    <a:pt x="0" y="61"/>
                    <a:pt x="60" y="49"/>
                    <a:pt x="175" y="49"/>
                  </a:cubicBezTo>
                  <a:cubicBezTo>
                    <a:pt x="318" y="49"/>
                    <a:pt x="547" y="68"/>
                    <a:pt x="851" y="152"/>
                  </a:cubicBezTo>
                  <a:cubicBezTo>
                    <a:pt x="1368" y="304"/>
                    <a:pt x="2128" y="730"/>
                    <a:pt x="2644" y="1581"/>
                  </a:cubicBezTo>
                  <a:cubicBezTo>
                    <a:pt x="3161" y="2432"/>
                    <a:pt x="3344" y="3648"/>
                    <a:pt x="3222" y="4955"/>
                  </a:cubicBezTo>
                  <a:cubicBezTo>
                    <a:pt x="3100" y="6262"/>
                    <a:pt x="2675" y="7691"/>
                    <a:pt x="2644" y="9241"/>
                  </a:cubicBezTo>
                  <a:cubicBezTo>
                    <a:pt x="2614" y="10031"/>
                    <a:pt x="2736" y="10791"/>
                    <a:pt x="3009" y="11490"/>
                  </a:cubicBezTo>
                  <a:cubicBezTo>
                    <a:pt x="3283" y="12189"/>
                    <a:pt x="3739" y="12767"/>
                    <a:pt x="4316" y="13162"/>
                  </a:cubicBezTo>
                  <a:cubicBezTo>
                    <a:pt x="4894" y="13527"/>
                    <a:pt x="5502" y="13739"/>
                    <a:pt x="6018" y="13982"/>
                  </a:cubicBezTo>
                  <a:cubicBezTo>
                    <a:pt x="6565" y="14195"/>
                    <a:pt x="7052" y="14438"/>
                    <a:pt x="7447" y="14773"/>
                  </a:cubicBezTo>
                  <a:cubicBezTo>
                    <a:pt x="7812" y="15077"/>
                    <a:pt x="8055" y="15472"/>
                    <a:pt x="8146" y="15837"/>
                  </a:cubicBezTo>
                  <a:cubicBezTo>
                    <a:pt x="8207" y="16232"/>
                    <a:pt x="8146" y="16566"/>
                    <a:pt x="8055" y="16809"/>
                  </a:cubicBezTo>
                  <a:cubicBezTo>
                    <a:pt x="7812" y="17326"/>
                    <a:pt x="7447" y="17417"/>
                    <a:pt x="7477" y="17448"/>
                  </a:cubicBezTo>
                  <a:cubicBezTo>
                    <a:pt x="7477" y="17448"/>
                    <a:pt x="7569" y="17417"/>
                    <a:pt x="7690" y="17356"/>
                  </a:cubicBezTo>
                  <a:cubicBezTo>
                    <a:pt x="7812" y="17265"/>
                    <a:pt x="7994" y="17113"/>
                    <a:pt x="8116" y="16870"/>
                  </a:cubicBezTo>
                  <a:cubicBezTo>
                    <a:pt x="8237" y="16596"/>
                    <a:pt x="8328" y="16232"/>
                    <a:pt x="8237" y="15837"/>
                  </a:cubicBezTo>
                  <a:cubicBezTo>
                    <a:pt x="8176" y="15411"/>
                    <a:pt x="7903" y="14985"/>
                    <a:pt x="7538" y="14651"/>
                  </a:cubicBezTo>
                  <a:cubicBezTo>
                    <a:pt x="7143" y="14317"/>
                    <a:pt x="6626" y="14043"/>
                    <a:pt x="6110" y="13800"/>
                  </a:cubicBezTo>
                  <a:cubicBezTo>
                    <a:pt x="5562" y="13587"/>
                    <a:pt x="4955" y="13375"/>
                    <a:pt x="4407" y="13010"/>
                  </a:cubicBezTo>
                  <a:cubicBezTo>
                    <a:pt x="3860" y="12645"/>
                    <a:pt x="3435" y="12068"/>
                    <a:pt x="3192" y="11429"/>
                  </a:cubicBezTo>
                  <a:cubicBezTo>
                    <a:pt x="2918" y="10761"/>
                    <a:pt x="2827" y="10001"/>
                    <a:pt x="2827" y="9271"/>
                  </a:cubicBezTo>
                  <a:cubicBezTo>
                    <a:pt x="2888" y="7721"/>
                    <a:pt x="3313" y="6323"/>
                    <a:pt x="3404" y="4985"/>
                  </a:cubicBezTo>
                  <a:cubicBezTo>
                    <a:pt x="3526" y="3648"/>
                    <a:pt x="3344" y="2371"/>
                    <a:pt x="2766" y="1490"/>
                  </a:cubicBezTo>
                  <a:cubicBezTo>
                    <a:pt x="2219" y="639"/>
                    <a:pt x="1429" y="213"/>
                    <a:pt x="881" y="92"/>
                  </a:cubicBezTo>
                  <a:cubicBezTo>
                    <a:pt x="608" y="0"/>
                    <a:pt x="365" y="0"/>
                    <a:pt x="213"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8" name="Google Shape;3498;p40"/>
            <p:cNvSpPr/>
            <p:nvPr/>
          </p:nvSpPr>
          <p:spPr>
            <a:xfrm>
              <a:off x="4973775" y="2089900"/>
              <a:ext cx="591200" cy="178350"/>
            </a:xfrm>
            <a:custGeom>
              <a:avLst/>
              <a:gdLst/>
              <a:ahLst/>
              <a:cxnLst/>
              <a:rect l="l" t="t" r="r" b="b"/>
              <a:pathLst>
                <a:path w="23648" h="7134" extrusionOk="0">
                  <a:moveTo>
                    <a:pt x="2448" y="1"/>
                  </a:moveTo>
                  <a:cubicBezTo>
                    <a:pt x="1972" y="1"/>
                    <a:pt x="1354" y="149"/>
                    <a:pt x="790" y="642"/>
                  </a:cubicBezTo>
                  <a:cubicBezTo>
                    <a:pt x="304" y="1189"/>
                    <a:pt x="0" y="2071"/>
                    <a:pt x="91" y="3044"/>
                  </a:cubicBezTo>
                  <a:cubicBezTo>
                    <a:pt x="152" y="3986"/>
                    <a:pt x="669" y="5019"/>
                    <a:pt x="1550" y="5749"/>
                  </a:cubicBezTo>
                  <a:cubicBezTo>
                    <a:pt x="2432" y="6478"/>
                    <a:pt x="3617" y="6934"/>
                    <a:pt x="4863" y="7086"/>
                  </a:cubicBezTo>
                  <a:cubicBezTo>
                    <a:pt x="5205" y="7119"/>
                    <a:pt x="5552" y="7134"/>
                    <a:pt x="5901" y="7134"/>
                  </a:cubicBezTo>
                  <a:cubicBezTo>
                    <a:pt x="6857" y="7134"/>
                    <a:pt x="7836" y="7021"/>
                    <a:pt x="8815" y="6843"/>
                  </a:cubicBezTo>
                  <a:cubicBezTo>
                    <a:pt x="11003" y="6417"/>
                    <a:pt x="12979" y="5566"/>
                    <a:pt x="14620" y="4594"/>
                  </a:cubicBezTo>
                  <a:cubicBezTo>
                    <a:pt x="15441" y="4107"/>
                    <a:pt x="16231" y="3651"/>
                    <a:pt x="17022" y="3347"/>
                  </a:cubicBezTo>
                  <a:cubicBezTo>
                    <a:pt x="17812" y="3013"/>
                    <a:pt x="18602" y="2892"/>
                    <a:pt x="19301" y="2861"/>
                  </a:cubicBezTo>
                  <a:cubicBezTo>
                    <a:pt x="20730" y="2861"/>
                    <a:pt x="21885" y="3287"/>
                    <a:pt x="22584" y="3651"/>
                  </a:cubicBezTo>
                  <a:cubicBezTo>
                    <a:pt x="23253" y="4001"/>
                    <a:pt x="23588" y="4322"/>
                    <a:pt x="23642" y="4322"/>
                  </a:cubicBezTo>
                  <a:cubicBezTo>
                    <a:pt x="23645" y="4322"/>
                    <a:pt x="23647" y="4321"/>
                    <a:pt x="23648" y="4320"/>
                  </a:cubicBezTo>
                  <a:cubicBezTo>
                    <a:pt x="23648" y="4320"/>
                    <a:pt x="23314" y="3986"/>
                    <a:pt x="22614" y="3591"/>
                  </a:cubicBezTo>
                  <a:cubicBezTo>
                    <a:pt x="21915" y="3196"/>
                    <a:pt x="20760" y="2740"/>
                    <a:pt x="19301" y="2740"/>
                  </a:cubicBezTo>
                  <a:cubicBezTo>
                    <a:pt x="18572" y="2740"/>
                    <a:pt x="17751" y="2861"/>
                    <a:pt x="16961" y="3196"/>
                  </a:cubicBezTo>
                  <a:cubicBezTo>
                    <a:pt x="16140" y="3499"/>
                    <a:pt x="15350" y="3955"/>
                    <a:pt x="14529" y="4442"/>
                  </a:cubicBezTo>
                  <a:cubicBezTo>
                    <a:pt x="12888" y="5414"/>
                    <a:pt x="10942" y="6235"/>
                    <a:pt x="8784" y="6630"/>
                  </a:cubicBezTo>
                  <a:cubicBezTo>
                    <a:pt x="7817" y="6806"/>
                    <a:pt x="6850" y="6934"/>
                    <a:pt x="5929" y="6934"/>
                  </a:cubicBezTo>
                  <a:cubicBezTo>
                    <a:pt x="5576" y="6934"/>
                    <a:pt x="5230" y="6915"/>
                    <a:pt x="4894" y="6873"/>
                  </a:cubicBezTo>
                  <a:cubicBezTo>
                    <a:pt x="3648" y="6752"/>
                    <a:pt x="2492" y="6326"/>
                    <a:pt x="1672" y="5597"/>
                  </a:cubicBezTo>
                  <a:cubicBezTo>
                    <a:pt x="821" y="4898"/>
                    <a:pt x="304" y="3955"/>
                    <a:pt x="243" y="3013"/>
                  </a:cubicBezTo>
                  <a:cubicBezTo>
                    <a:pt x="152" y="2101"/>
                    <a:pt x="426" y="1281"/>
                    <a:pt x="882" y="733"/>
                  </a:cubicBezTo>
                  <a:cubicBezTo>
                    <a:pt x="1439" y="227"/>
                    <a:pt x="2080" y="79"/>
                    <a:pt x="2543" y="79"/>
                  </a:cubicBezTo>
                  <a:cubicBezTo>
                    <a:pt x="2635" y="79"/>
                    <a:pt x="2720" y="85"/>
                    <a:pt x="2796" y="95"/>
                  </a:cubicBezTo>
                  <a:cubicBezTo>
                    <a:pt x="3283" y="156"/>
                    <a:pt x="3526" y="308"/>
                    <a:pt x="3526" y="308"/>
                  </a:cubicBezTo>
                  <a:cubicBezTo>
                    <a:pt x="3556" y="278"/>
                    <a:pt x="3496" y="247"/>
                    <a:pt x="3374" y="217"/>
                  </a:cubicBezTo>
                  <a:cubicBezTo>
                    <a:pt x="3313" y="186"/>
                    <a:pt x="3222" y="156"/>
                    <a:pt x="3131" y="126"/>
                  </a:cubicBezTo>
                  <a:cubicBezTo>
                    <a:pt x="3040" y="95"/>
                    <a:pt x="2948" y="65"/>
                    <a:pt x="2827" y="34"/>
                  </a:cubicBezTo>
                  <a:cubicBezTo>
                    <a:pt x="2716" y="14"/>
                    <a:pt x="2588" y="1"/>
                    <a:pt x="244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9" name="Google Shape;3499;p40"/>
            <p:cNvSpPr/>
            <p:nvPr/>
          </p:nvSpPr>
          <p:spPr>
            <a:xfrm>
              <a:off x="5116625" y="2014000"/>
              <a:ext cx="460525" cy="182400"/>
            </a:xfrm>
            <a:custGeom>
              <a:avLst/>
              <a:gdLst/>
              <a:ahLst/>
              <a:cxnLst/>
              <a:rect l="l" t="t" r="r" b="b"/>
              <a:pathLst>
                <a:path w="18421" h="7296" extrusionOk="0">
                  <a:moveTo>
                    <a:pt x="61" y="0"/>
                  </a:moveTo>
                  <a:cubicBezTo>
                    <a:pt x="61" y="1"/>
                    <a:pt x="0" y="335"/>
                    <a:pt x="183" y="912"/>
                  </a:cubicBezTo>
                  <a:cubicBezTo>
                    <a:pt x="365" y="1459"/>
                    <a:pt x="851" y="2219"/>
                    <a:pt x="1763" y="2797"/>
                  </a:cubicBezTo>
                  <a:cubicBezTo>
                    <a:pt x="2219" y="3070"/>
                    <a:pt x="2736" y="3314"/>
                    <a:pt x="3344" y="3466"/>
                  </a:cubicBezTo>
                  <a:cubicBezTo>
                    <a:pt x="3749" y="3547"/>
                    <a:pt x="4182" y="3587"/>
                    <a:pt x="4632" y="3587"/>
                  </a:cubicBezTo>
                  <a:cubicBezTo>
                    <a:pt x="4857" y="3587"/>
                    <a:pt x="5087" y="3577"/>
                    <a:pt x="5320" y="3557"/>
                  </a:cubicBezTo>
                  <a:cubicBezTo>
                    <a:pt x="6718" y="3466"/>
                    <a:pt x="8177" y="2979"/>
                    <a:pt x="9727" y="2584"/>
                  </a:cubicBezTo>
                  <a:cubicBezTo>
                    <a:pt x="10699" y="2331"/>
                    <a:pt x="11672" y="2153"/>
                    <a:pt x="12596" y="2153"/>
                  </a:cubicBezTo>
                  <a:cubicBezTo>
                    <a:pt x="13117" y="2153"/>
                    <a:pt x="13622" y="2210"/>
                    <a:pt x="14104" y="2341"/>
                  </a:cubicBezTo>
                  <a:cubicBezTo>
                    <a:pt x="15411" y="2675"/>
                    <a:pt x="16444" y="3466"/>
                    <a:pt x="17083" y="4256"/>
                  </a:cubicBezTo>
                  <a:cubicBezTo>
                    <a:pt x="17721" y="5046"/>
                    <a:pt x="18055" y="5836"/>
                    <a:pt x="18207" y="6414"/>
                  </a:cubicBezTo>
                  <a:cubicBezTo>
                    <a:pt x="18359" y="6961"/>
                    <a:pt x="18390" y="7295"/>
                    <a:pt x="18420" y="7295"/>
                  </a:cubicBezTo>
                  <a:cubicBezTo>
                    <a:pt x="18420" y="7295"/>
                    <a:pt x="18420" y="7204"/>
                    <a:pt x="18390" y="7052"/>
                  </a:cubicBezTo>
                  <a:cubicBezTo>
                    <a:pt x="18390" y="6900"/>
                    <a:pt x="18359" y="6657"/>
                    <a:pt x="18299" y="6383"/>
                  </a:cubicBezTo>
                  <a:cubicBezTo>
                    <a:pt x="18147" y="5806"/>
                    <a:pt x="17843" y="5016"/>
                    <a:pt x="17174" y="4165"/>
                  </a:cubicBezTo>
                  <a:cubicBezTo>
                    <a:pt x="16536" y="3344"/>
                    <a:pt x="15502" y="2493"/>
                    <a:pt x="14134" y="2128"/>
                  </a:cubicBezTo>
                  <a:cubicBezTo>
                    <a:pt x="13642" y="1997"/>
                    <a:pt x="13122" y="1940"/>
                    <a:pt x="12586" y="1940"/>
                  </a:cubicBezTo>
                  <a:cubicBezTo>
                    <a:pt x="11636" y="1940"/>
                    <a:pt x="10639" y="2118"/>
                    <a:pt x="9666" y="2371"/>
                  </a:cubicBezTo>
                  <a:cubicBezTo>
                    <a:pt x="8116" y="2766"/>
                    <a:pt x="6687" y="3253"/>
                    <a:pt x="5320" y="3374"/>
                  </a:cubicBezTo>
                  <a:cubicBezTo>
                    <a:pt x="5087" y="3395"/>
                    <a:pt x="4860" y="3405"/>
                    <a:pt x="4640" y="3405"/>
                  </a:cubicBezTo>
                  <a:cubicBezTo>
                    <a:pt x="4198" y="3405"/>
                    <a:pt x="3780" y="3364"/>
                    <a:pt x="3374" y="3283"/>
                  </a:cubicBezTo>
                  <a:cubicBezTo>
                    <a:pt x="2797" y="3162"/>
                    <a:pt x="2280" y="2949"/>
                    <a:pt x="1824" y="2675"/>
                  </a:cubicBezTo>
                  <a:cubicBezTo>
                    <a:pt x="943" y="2128"/>
                    <a:pt x="456" y="1399"/>
                    <a:pt x="244" y="882"/>
                  </a:cubicBezTo>
                  <a:cubicBezTo>
                    <a:pt x="61" y="335"/>
                    <a:pt x="61" y="1"/>
                    <a:pt x="6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0" name="Google Shape;3500;p40"/>
            <p:cNvSpPr/>
            <p:nvPr/>
          </p:nvSpPr>
          <p:spPr>
            <a:xfrm>
              <a:off x="5163725" y="2630150"/>
              <a:ext cx="75275" cy="62750"/>
            </a:xfrm>
            <a:custGeom>
              <a:avLst/>
              <a:gdLst/>
              <a:ahLst/>
              <a:cxnLst/>
              <a:rect l="l" t="t" r="r" b="b"/>
              <a:pathLst>
                <a:path w="3011" h="2510" extrusionOk="0">
                  <a:moveTo>
                    <a:pt x="2380" y="1"/>
                  </a:moveTo>
                  <a:cubicBezTo>
                    <a:pt x="2284" y="1"/>
                    <a:pt x="2186" y="18"/>
                    <a:pt x="2098" y="36"/>
                  </a:cubicBezTo>
                  <a:cubicBezTo>
                    <a:pt x="1399" y="157"/>
                    <a:pt x="700" y="279"/>
                    <a:pt x="1" y="431"/>
                  </a:cubicBezTo>
                  <a:lnTo>
                    <a:pt x="92" y="583"/>
                  </a:lnTo>
                  <a:cubicBezTo>
                    <a:pt x="183" y="947"/>
                    <a:pt x="244" y="1343"/>
                    <a:pt x="426" y="1707"/>
                  </a:cubicBezTo>
                  <a:cubicBezTo>
                    <a:pt x="578" y="2072"/>
                    <a:pt x="882" y="2376"/>
                    <a:pt x="1278" y="2467"/>
                  </a:cubicBezTo>
                  <a:cubicBezTo>
                    <a:pt x="1370" y="2496"/>
                    <a:pt x="1466" y="2509"/>
                    <a:pt x="1562" y="2509"/>
                  </a:cubicBezTo>
                  <a:cubicBezTo>
                    <a:pt x="1876" y="2509"/>
                    <a:pt x="2193" y="2366"/>
                    <a:pt x="2402" y="2133"/>
                  </a:cubicBezTo>
                  <a:cubicBezTo>
                    <a:pt x="2706" y="1829"/>
                    <a:pt x="2889" y="1434"/>
                    <a:pt x="2949" y="1008"/>
                  </a:cubicBezTo>
                  <a:cubicBezTo>
                    <a:pt x="3010" y="644"/>
                    <a:pt x="2949" y="157"/>
                    <a:pt x="2585" y="36"/>
                  </a:cubicBezTo>
                  <a:cubicBezTo>
                    <a:pt x="2520" y="10"/>
                    <a:pt x="2451" y="1"/>
                    <a:pt x="2380"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1" name="Google Shape;3501;p40"/>
            <p:cNvSpPr/>
            <p:nvPr/>
          </p:nvSpPr>
          <p:spPr>
            <a:xfrm>
              <a:off x="5156125" y="2628000"/>
              <a:ext cx="91225" cy="67650"/>
            </a:xfrm>
            <a:custGeom>
              <a:avLst/>
              <a:gdLst/>
              <a:ahLst/>
              <a:cxnLst/>
              <a:rect l="l" t="t" r="r" b="b"/>
              <a:pathLst>
                <a:path w="3649" h="2706" extrusionOk="0">
                  <a:moveTo>
                    <a:pt x="3041" y="0"/>
                  </a:moveTo>
                  <a:cubicBezTo>
                    <a:pt x="2889" y="0"/>
                    <a:pt x="2767" y="0"/>
                    <a:pt x="2645" y="30"/>
                  </a:cubicBezTo>
                  <a:cubicBezTo>
                    <a:pt x="2524" y="30"/>
                    <a:pt x="2433" y="61"/>
                    <a:pt x="2311" y="61"/>
                  </a:cubicBezTo>
                  <a:cubicBezTo>
                    <a:pt x="1855" y="122"/>
                    <a:pt x="1430" y="152"/>
                    <a:pt x="1095" y="213"/>
                  </a:cubicBezTo>
                  <a:cubicBezTo>
                    <a:pt x="427" y="304"/>
                    <a:pt x="1" y="395"/>
                    <a:pt x="1" y="426"/>
                  </a:cubicBezTo>
                  <a:cubicBezTo>
                    <a:pt x="1" y="461"/>
                    <a:pt x="147" y="476"/>
                    <a:pt x="409" y="476"/>
                  </a:cubicBezTo>
                  <a:cubicBezTo>
                    <a:pt x="593" y="476"/>
                    <a:pt x="836" y="469"/>
                    <a:pt x="1126" y="456"/>
                  </a:cubicBezTo>
                  <a:cubicBezTo>
                    <a:pt x="1460" y="456"/>
                    <a:pt x="1886" y="426"/>
                    <a:pt x="2341" y="395"/>
                  </a:cubicBezTo>
                  <a:cubicBezTo>
                    <a:pt x="2463" y="365"/>
                    <a:pt x="2585" y="365"/>
                    <a:pt x="2676" y="365"/>
                  </a:cubicBezTo>
                  <a:cubicBezTo>
                    <a:pt x="2797" y="334"/>
                    <a:pt x="2949" y="334"/>
                    <a:pt x="3041" y="334"/>
                  </a:cubicBezTo>
                  <a:cubicBezTo>
                    <a:pt x="3101" y="334"/>
                    <a:pt x="3101" y="334"/>
                    <a:pt x="3162" y="456"/>
                  </a:cubicBezTo>
                  <a:cubicBezTo>
                    <a:pt x="3193" y="547"/>
                    <a:pt x="3223" y="669"/>
                    <a:pt x="3223" y="790"/>
                  </a:cubicBezTo>
                  <a:cubicBezTo>
                    <a:pt x="3284" y="1246"/>
                    <a:pt x="3101" y="1702"/>
                    <a:pt x="2797" y="2006"/>
                  </a:cubicBezTo>
                  <a:cubicBezTo>
                    <a:pt x="2524" y="2310"/>
                    <a:pt x="2129" y="2432"/>
                    <a:pt x="1825" y="2462"/>
                  </a:cubicBezTo>
                  <a:cubicBezTo>
                    <a:pt x="1793" y="2464"/>
                    <a:pt x="1762" y="2464"/>
                    <a:pt x="1731" y="2464"/>
                  </a:cubicBezTo>
                  <a:cubicBezTo>
                    <a:pt x="1183" y="2464"/>
                    <a:pt x="880" y="2241"/>
                    <a:pt x="784" y="2241"/>
                  </a:cubicBezTo>
                  <a:cubicBezTo>
                    <a:pt x="774" y="2241"/>
                    <a:pt x="766" y="2244"/>
                    <a:pt x="761" y="2249"/>
                  </a:cubicBezTo>
                  <a:cubicBezTo>
                    <a:pt x="761" y="2280"/>
                    <a:pt x="822" y="2371"/>
                    <a:pt x="1004" y="2462"/>
                  </a:cubicBezTo>
                  <a:cubicBezTo>
                    <a:pt x="1186" y="2584"/>
                    <a:pt x="1460" y="2705"/>
                    <a:pt x="1825" y="2705"/>
                  </a:cubicBezTo>
                  <a:cubicBezTo>
                    <a:pt x="2189" y="2705"/>
                    <a:pt x="2676" y="2584"/>
                    <a:pt x="3041" y="2249"/>
                  </a:cubicBezTo>
                  <a:cubicBezTo>
                    <a:pt x="3405" y="1885"/>
                    <a:pt x="3648" y="1337"/>
                    <a:pt x="3588" y="760"/>
                  </a:cubicBezTo>
                  <a:cubicBezTo>
                    <a:pt x="3557" y="608"/>
                    <a:pt x="3527" y="456"/>
                    <a:pt x="3466" y="334"/>
                  </a:cubicBezTo>
                  <a:cubicBezTo>
                    <a:pt x="3436" y="243"/>
                    <a:pt x="3405" y="152"/>
                    <a:pt x="3314" y="91"/>
                  </a:cubicBezTo>
                  <a:cubicBezTo>
                    <a:pt x="3223" y="0"/>
                    <a:pt x="3132" y="0"/>
                    <a:pt x="304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2" name="Google Shape;3502;p40"/>
            <p:cNvSpPr/>
            <p:nvPr/>
          </p:nvSpPr>
          <p:spPr>
            <a:xfrm>
              <a:off x="5118900" y="2838475"/>
              <a:ext cx="198350" cy="51600"/>
            </a:xfrm>
            <a:custGeom>
              <a:avLst/>
              <a:gdLst/>
              <a:ahLst/>
              <a:cxnLst/>
              <a:rect l="l" t="t" r="r" b="b"/>
              <a:pathLst>
                <a:path w="7934" h="2064" extrusionOk="0">
                  <a:moveTo>
                    <a:pt x="396" y="1"/>
                  </a:moveTo>
                  <a:lnTo>
                    <a:pt x="1" y="1855"/>
                  </a:lnTo>
                  <a:cubicBezTo>
                    <a:pt x="829" y="2002"/>
                    <a:pt x="1597" y="2063"/>
                    <a:pt x="2302" y="2063"/>
                  </a:cubicBezTo>
                  <a:cubicBezTo>
                    <a:pt x="5967" y="2063"/>
                    <a:pt x="7934" y="396"/>
                    <a:pt x="7934" y="396"/>
                  </a:cubicBezTo>
                  <a:lnTo>
                    <a:pt x="7934" y="396"/>
                  </a:lnTo>
                  <a:cubicBezTo>
                    <a:pt x="6943" y="680"/>
                    <a:pt x="5944" y="784"/>
                    <a:pt x="5011" y="784"/>
                  </a:cubicBezTo>
                  <a:cubicBezTo>
                    <a:pt x="2453" y="784"/>
                    <a:pt x="396" y="1"/>
                    <a:pt x="396"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3" name="Google Shape;3503;p40"/>
            <p:cNvSpPr/>
            <p:nvPr/>
          </p:nvSpPr>
          <p:spPr>
            <a:xfrm>
              <a:off x="4884850" y="4076750"/>
              <a:ext cx="389850" cy="123575"/>
            </a:xfrm>
            <a:custGeom>
              <a:avLst/>
              <a:gdLst/>
              <a:ahLst/>
              <a:cxnLst/>
              <a:rect l="l" t="t" r="r" b="b"/>
              <a:pathLst>
                <a:path w="15594" h="4943" extrusionOk="0">
                  <a:moveTo>
                    <a:pt x="3264" y="1"/>
                  </a:moveTo>
                  <a:cubicBezTo>
                    <a:pt x="2976" y="1"/>
                    <a:pt x="2706" y="14"/>
                    <a:pt x="2463" y="14"/>
                  </a:cubicBezTo>
                  <a:cubicBezTo>
                    <a:pt x="2068" y="14"/>
                    <a:pt x="1733" y="75"/>
                    <a:pt x="1429" y="75"/>
                  </a:cubicBezTo>
                  <a:cubicBezTo>
                    <a:pt x="1125" y="106"/>
                    <a:pt x="882" y="136"/>
                    <a:pt x="669" y="166"/>
                  </a:cubicBezTo>
                  <a:cubicBezTo>
                    <a:pt x="244" y="227"/>
                    <a:pt x="1" y="288"/>
                    <a:pt x="31" y="288"/>
                  </a:cubicBezTo>
                  <a:cubicBezTo>
                    <a:pt x="31" y="297"/>
                    <a:pt x="49" y="301"/>
                    <a:pt x="86" y="301"/>
                  </a:cubicBezTo>
                  <a:cubicBezTo>
                    <a:pt x="174" y="301"/>
                    <a:pt x="369" y="279"/>
                    <a:pt x="669" y="258"/>
                  </a:cubicBezTo>
                  <a:cubicBezTo>
                    <a:pt x="882" y="227"/>
                    <a:pt x="1156" y="197"/>
                    <a:pt x="1460" y="197"/>
                  </a:cubicBezTo>
                  <a:cubicBezTo>
                    <a:pt x="1653" y="175"/>
                    <a:pt x="1892" y="154"/>
                    <a:pt x="2145" y="154"/>
                  </a:cubicBezTo>
                  <a:cubicBezTo>
                    <a:pt x="2249" y="154"/>
                    <a:pt x="2356" y="157"/>
                    <a:pt x="2463" y="166"/>
                  </a:cubicBezTo>
                  <a:cubicBezTo>
                    <a:pt x="2858" y="166"/>
                    <a:pt x="3253" y="166"/>
                    <a:pt x="3709" y="197"/>
                  </a:cubicBezTo>
                  <a:cubicBezTo>
                    <a:pt x="4135" y="197"/>
                    <a:pt x="4621" y="258"/>
                    <a:pt x="5107" y="318"/>
                  </a:cubicBezTo>
                  <a:cubicBezTo>
                    <a:pt x="6110" y="440"/>
                    <a:pt x="7205" y="653"/>
                    <a:pt x="8299" y="987"/>
                  </a:cubicBezTo>
                  <a:cubicBezTo>
                    <a:pt x="9393" y="1321"/>
                    <a:pt x="10426" y="1747"/>
                    <a:pt x="11308" y="2172"/>
                  </a:cubicBezTo>
                  <a:cubicBezTo>
                    <a:pt x="11764" y="2385"/>
                    <a:pt x="12189" y="2598"/>
                    <a:pt x="12585" y="2841"/>
                  </a:cubicBezTo>
                  <a:cubicBezTo>
                    <a:pt x="12949" y="3054"/>
                    <a:pt x="13314" y="3297"/>
                    <a:pt x="13618" y="3480"/>
                  </a:cubicBezTo>
                  <a:cubicBezTo>
                    <a:pt x="13952" y="3692"/>
                    <a:pt x="14196" y="3905"/>
                    <a:pt x="14439" y="4087"/>
                  </a:cubicBezTo>
                  <a:cubicBezTo>
                    <a:pt x="14712" y="4239"/>
                    <a:pt x="14895" y="4422"/>
                    <a:pt x="15077" y="4543"/>
                  </a:cubicBezTo>
                  <a:cubicBezTo>
                    <a:pt x="15355" y="4794"/>
                    <a:pt x="15557" y="4942"/>
                    <a:pt x="15589" y="4942"/>
                  </a:cubicBezTo>
                  <a:cubicBezTo>
                    <a:pt x="15592" y="4942"/>
                    <a:pt x="15594" y="4941"/>
                    <a:pt x="15594" y="4938"/>
                  </a:cubicBezTo>
                  <a:cubicBezTo>
                    <a:pt x="15594" y="4938"/>
                    <a:pt x="15411" y="4787"/>
                    <a:pt x="15107" y="4483"/>
                  </a:cubicBezTo>
                  <a:cubicBezTo>
                    <a:pt x="14955" y="4361"/>
                    <a:pt x="14773" y="4179"/>
                    <a:pt x="14530" y="3996"/>
                  </a:cubicBezTo>
                  <a:cubicBezTo>
                    <a:pt x="14287" y="3814"/>
                    <a:pt x="14013" y="3601"/>
                    <a:pt x="13709" y="3388"/>
                  </a:cubicBezTo>
                  <a:cubicBezTo>
                    <a:pt x="13375" y="3145"/>
                    <a:pt x="13040" y="2932"/>
                    <a:pt x="12645" y="2689"/>
                  </a:cubicBezTo>
                  <a:cubicBezTo>
                    <a:pt x="12281" y="2446"/>
                    <a:pt x="11855" y="2233"/>
                    <a:pt x="11399" y="1990"/>
                  </a:cubicBezTo>
                  <a:cubicBezTo>
                    <a:pt x="10487" y="1565"/>
                    <a:pt x="9454" y="1139"/>
                    <a:pt x="8360" y="805"/>
                  </a:cubicBezTo>
                  <a:cubicBezTo>
                    <a:pt x="7235" y="470"/>
                    <a:pt x="6141" y="258"/>
                    <a:pt x="5138" y="136"/>
                  </a:cubicBezTo>
                  <a:cubicBezTo>
                    <a:pt x="4621" y="75"/>
                    <a:pt x="4165" y="14"/>
                    <a:pt x="3709" y="14"/>
                  </a:cubicBezTo>
                  <a:cubicBezTo>
                    <a:pt x="3557" y="4"/>
                    <a:pt x="3408" y="1"/>
                    <a:pt x="326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4" name="Google Shape;3504;p40"/>
            <p:cNvSpPr/>
            <p:nvPr/>
          </p:nvSpPr>
          <p:spPr>
            <a:xfrm>
              <a:off x="5080900" y="3020100"/>
              <a:ext cx="25" cy="25"/>
            </a:xfrm>
            <a:custGeom>
              <a:avLst/>
              <a:gdLst/>
              <a:ahLst/>
              <a:cxnLst/>
              <a:rect l="l" t="t" r="r" b="b"/>
              <a:pathLst>
                <a:path w="1" h="1" fill="none" extrusionOk="0">
                  <a:moveTo>
                    <a:pt x="1" y="0"/>
                  </a:moveTo>
                  <a:close/>
                </a:path>
              </a:pathLst>
            </a:custGeom>
            <a:noFill/>
            <a:ln w="7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5" name="Google Shape;3505;p40"/>
            <p:cNvSpPr/>
            <p:nvPr/>
          </p:nvSpPr>
          <p:spPr>
            <a:xfrm>
              <a:off x="4085450" y="3112050"/>
              <a:ext cx="833625" cy="1113925"/>
            </a:xfrm>
            <a:custGeom>
              <a:avLst/>
              <a:gdLst/>
              <a:ahLst/>
              <a:cxnLst/>
              <a:rect l="l" t="t" r="r" b="b"/>
              <a:pathLst>
                <a:path w="33345" h="44557" extrusionOk="0">
                  <a:moveTo>
                    <a:pt x="33345" y="0"/>
                  </a:moveTo>
                  <a:cubicBezTo>
                    <a:pt x="30974" y="578"/>
                    <a:pt x="29545" y="5441"/>
                    <a:pt x="28360" y="10517"/>
                  </a:cubicBezTo>
                  <a:lnTo>
                    <a:pt x="25229" y="24013"/>
                  </a:lnTo>
                  <a:lnTo>
                    <a:pt x="8116" y="3465"/>
                  </a:lnTo>
                  <a:cubicBezTo>
                    <a:pt x="7447" y="3891"/>
                    <a:pt x="882" y="12341"/>
                    <a:pt x="426" y="13222"/>
                  </a:cubicBezTo>
                  <a:cubicBezTo>
                    <a:pt x="0" y="14073"/>
                    <a:pt x="10730" y="33253"/>
                    <a:pt x="10730" y="33253"/>
                  </a:cubicBezTo>
                  <a:cubicBezTo>
                    <a:pt x="10730" y="33253"/>
                    <a:pt x="15320" y="42068"/>
                    <a:pt x="17873" y="43344"/>
                  </a:cubicBezTo>
                  <a:cubicBezTo>
                    <a:pt x="19628" y="44215"/>
                    <a:pt x="21302" y="44556"/>
                    <a:pt x="22847" y="44556"/>
                  </a:cubicBezTo>
                  <a:cubicBezTo>
                    <a:pt x="28417" y="44556"/>
                    <a:pt x="32311" y="40122"/>
                    <a:pt x="32311" y="40122"/>
                  </a:cubicBezTo>
                  <a:lnTo>
                    <a:pt x="33345" y="1550"/>
                  </a:lnTo>
                  <a:lnTo>
                    <a:pt x="3334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6" name="Google Shape;3506;p40"/>
            <p:cNvSpPr/>
            <p:nvPr/>
          </p:nvSpPr>
          <p:spPr>
            <a:xfrm>
              <a:off x="4882575" y="2995850"/>
              <a:ext cx="1287275" cy="1465025"/>
            </a:xfrm>
            <a:custGeom>
              <a:avLst/>
              <a:gdLst/>
              <a:ahLst/>
              <a:cxnLst/>
              <a:rect l="l" t="t" r="r" b="b"/>
              <a:pathLst>
                <a:path w="51491" h="58601" extrusionOk="0">
                  <a:moveTo>
                    <a:pt x="14177" y="0"/>
                  </a:moveTo>
                  <a:cubicBezTo>
                    <a:pt x="11348" y="0"/>
                    <a:pt x="8728" y="246"/>
                    <a:pt x="7356" y="1001"/>
                  </a:cubicBezTo>
                  <a:cubicBezTo>
                    <a:pt x="1034" y="4496"/>
                    <a:pt x="608" y="5043"/>
                    <a:pt x="608" y="5043"/>
                  </a:cubicBezTo>
                  <a:lnTo>
                    <a:pt x="244" y="40667"/>
                  </a:lnTo>
                  <a:lnTo>
                    <a:pt x="1" y="58600"/>
                  </a:lnTo>
                  <a:lnTo>
                    <a:pt x="36719" y="57992"/>
                  </a:lnTo>
                  <a:lnTo>
                    <a:pt x="35715" y="46077"/>
                  </a:lnTo>
                  <a:lnTo>
                    <a:pt x="34560" y="37749"/>
                  </a:lnTo>
                  <a:lnTo>
                    <a:pt x="36931" y="42886"/>
                  </a:lnTo>
                  <a:lnTo>
                    <a:pt x="51491" y="43190"/>
                  </a:lnTo>
                  <a:cubicBezTo>
                    <a:pt x="51491" y="43190"/>
                    <a:pt x="42950" y="18265"/>
                    <a:pt x="41795" y="14891"/>
                  </a:cubicBezTo>
                  <a:cubicBezTo>
                    <a:pt x="38573" y="5621"/>
                    <a:pt x="31612" y="2034"/>
                    <a:pt x="25411" y="849"/>
                  </a:cubicBezTo>
                  <a:cubicBezTo>
                    <a:pt x="25411" y="849"/>
                    <a:pt x="19435" y="0"/>
                    <a:pt x="1417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7" name="Google Shape;3507;p40"/>
            <p:cNvSpPr/>
            <p:nvPr/>
          </p:nvSpPr>
          <p:spPr>
            <a:xfrm>
              <a:off x="5066475" y="2891625"/>
              <a:ext cx="456725" cy="356450"/>
            </a:xfrm>
            <a:custGeom>
              <a:avLst/>
              <a:gdLst/>
              <a:ahLst/>
              <a:cxnLst/>
              <a:rect l="l" t="t" r="r" b="b"/>
              <a:pathLst>
                <a:path w="18269" h="14258" extrusionOk="0">
                  <a:moveTo>
                    <a:pt x="2162" y="0"/>
                  </a:moveTo>
                  <a:cubicBezTo>
                    <a:pt x="1730" y="0"/>
                    <a:pt x="1364" y="326"/>
                    <a:pt x="1277" y="762"/>
                  </a:cubicBezTo>
                  <a:lnTo>
                    <a:pt x="122" y="8270"/>
                  </a:lnTo>
                  <a:lnTo>
                    <a:pt x="0" y="9030"/>
                  </a:lnTo>
                  <a:lnTo>
                    <a:pt x="6870" y="14258"/>
                  </a:lnTo>
                  <a:lnTo>
                    <a:pt x="13374" y="13255"/>
                  </a:lnTo>
                  <a:lnTo>
                    <a:pt x="17873" y="7358"/>
                  </a:lnTo>
                  <a:lnTo>
                    <a:pt x="18207" y="3011"/>
                  </a:lnTo>
                  <a:cubicBezTo>
                    <a:pt x="18268" y="2100"/>
                    <a:pt x="17599" y="1309"/>
                    <a:pt x="16688" y="1218"/>
                  </a:cubicBezTo>
                  <a:lnTo>
                    <a:pt x="2219" y="2"/>
                  </a:lnTo>
                  <a:cubicBezTo>
                    <a:pt x="2200" y="1"/>
                    <a:pt x="2181" y="0"/>
                    <a:pt x="216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8" name="Google Shape;3508;p40"/>
            <p:cNvSpPr/>
            <p:nvPr/>
          </p:nvSpPr>
          <p:spPr>
            <a:xfrm>
              <a:off x="4882575" y="3470700"/>
              <a:ext cx="4575" cy="656575"/>
            </a:xfrm>
            <a:custGeom>
              <a:avLst/>
              <a:gdLst/>
              <a:ahLst/>
              <a:cxnLst/>
              <a:rect l="l" t="t" r="r" b="b"/>
              <a:pathLst>
                <a:path w="183" h="26263" extrusionOk="0">
                  <a:moveTo>
                    <a:pt x="92" y="1"/>
                  </a:moveTo>
                  <a:cubicBezTo>
                    <a:pt x="31" y="1"/>
                    <a:pt x="1" y="5867"/>
                    <a:pt x="1" y="13132"/>
                  </a:cubicBezTo>
                  <a:cubicBezTo>
                    <a:pt x="1" y="20366"/>
                    <a:pt x="31" y="26263"/>
                    <a:pt x="92" y="26263"/>
                  </a:cubicBezTo>
                  <a:cubicBezTo>
                    <a:pt x="153" y="26263"/>
                    <a:pt x="183" y="20396"/>
                    <a:pt x="183" y="13132"/>
                  </a:cubicBezTo>
                  <a:cubicBezTo>
                    <a:pt x="183" y="5867"/>
                    <a:pt x="153" y="1"/>
                    <a:pt x="9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9" name="Google Shape;3509;p40"/>
            <p:cNvSpPr/>
            <p:nvPr/>
          </p:nvSpPr>
          <p:spPr>
            <a:xfrm>
              <a:off x="5529250" y="3222225"/>
              <a:ext cx="284975" cy="876175"/>
            </a:xfrm>
            <a:custGeom>
              <a:avLst/>
              <a:gdLst/>
              <a:ahLst/>
              <a:cxnLst/>
              <a:rect l="l" t="t" r="r" b="b"/>
              <a:pathLst>
                <a:path w="11399" h="35047" extrusionOk="0">
                  <a:moveTo>
                    <a:pt x="1307" y="0"/>
                  </a:moveTo>
                  <a:cubicBezTo>
                    <a:pt x="1307" y="0"/>
                    <a:pt x="1277" y="0"/>
                    <a:pt x="1247" y="61"/>
                  </a:cubicBezTo>
                  <a:cubicBezTo>
                    <a:pt x="1186" y="122"/>
                    <a:pt x="1125" y="213"/>
                    <a:pt x="1064" y="304"/>
                  </a:cubicBezTo>
                  <a:cubicBezTo>
                    <a:pt x="1003" y="396"/>
                    <a:pt x="912" y="548"/>
                    <a:pt x="851" y="699"/>
                  </a:cubicBezTo>
                  <a:cubicBezTo>
                    <a:pt x="791" y="791"/>
                    <a:pt x="760" y="882"/>
                    <a:pt x="699" y="973"/>
                  </a:cubicBezTo>
                  <a:cubicBezTo>
                    <a:pt x="669" y="1064"/>
                    <a:pt x="639" y="1155"/>
                    <a:pt x="608" y="1277"/>
                  </a:cubicBezTo>
                  <a:cubicBezTo>
                    <a:pt x="243" y="2158"/>
                    <a:pt x="0" y="3557"/>
                    <a:pt x="31" y="5259"/>
                  </a:cubicBezTo>
                  <a:cubicBezTo>
                    <a:pt x="31" y="6110"/>
                    <a:pt x="91" y="7022"/>
                    <a:pt x="274" y="8025"/>
                  </a:cubicBezTo>
                  <a:cubicBezTo>
                    <a:pt x="426" y="8997"/>
                    <a:pt x="730" y="10061"/>
                    <a:pt x="1216" y="11064"/>
                  </a:cubicBezTo>
                  <a:cubicBezTo>
                    <a:pt x="2067" y="13131"/>
                    <a:pt x="3040" y="15411"/>
                    <a:pt x="4013" y="17812"/>
                  </a:cubicBezTo>
                  <a:cubicBezTo>
                    <a:pt x="6049" y="22554"/>
                    <a:pt x="7873" y="26870"/>
                    <a:pt x="9180" y="30001"/>
                  </a:cubicBezTo>
                  <a:cubicBezTo>
                    <a:pt x="9848" y="31551"/>
                    <a:pt x="10396" y="32797"/>
                    <a:pt x="10791" y="33679"/>
                  </a:cubicBezTo>
                  <a:cubicBezTo>
                    <a:pt x="10973" y="34104"/>
                    <a:pt x="11125" y="34439"/>
                    <a:pt x="11216" y="34682"/>
                  </a:cubicBezTo>
                  <a:cubicBezTo>
                    <a:pt x="11247" y="34803"/>
                    <a:pt x="11307" y="34895"/>
                    <a:pt x="11338" y="34955"/>
                  </a:cubicBezTo>
                  <a:cubicBezTo>
                    <a:pt x="11338" y="34864"/>
                    <a:pt x="11277" y="34773"/>
                    <a:pt x="11247" y="34682"/>
                  </a:cubicBezTo>
                  <a:cubicBezTo>
                    <a:pt x="11156" y="34439"/>
                    <a:pt x="11004" y="34104"/>
                    <a:pt x="10852" y="33679"/>
                  </a:cubicBezTo>
                  <a:cubicBezTo>
                    <a:pt x="10487" y="32767"/>
                    <a:pt x="9970" y="31521"/>
                    <a:pt x="9301" y="29940"/>
                  </a:cubicBezTo>
                  <a:cubicBezTo>
                    <a:pt x="7994" y="26809"/>
                    <a:pt x="6201" y="22493"/>
                    <a:pt x="4195" y="17721"/>
                  </a:cubicBezTo>
                  <a:cubicBezTo>
                    <a:pt x="3192" y="15350"/>
                    <a:pt x="2250" y="13070"/>
                    <a:pt x="1368" y="11004"/>
                  </a:cubicBezTo>
                  <a:cubicBezTo>
                    <a:pt x="426" y="8967"/>
                    <a:pt x="213" y="6931"/>
                    <a:pt x="152" y="5259"/>
                  </a:cubicBezTo>
                  <a:cubicBezTo>
                    <a:pt x="122" y="3557"/>
                    <a:pt x="365" y="2189"/>
                    <a:pt x="669" y="1307"/>
                  </a:cubicBezTo>
                  <a:cubicBezTo>
                    <a:pt x="973" y="426"/>
                    <a:pt x="1338" y="0"/>
                    <a:pt x="1307" y="0"/>
                  </a:cubicBezTo>
                  <a:close/>
                  <a:moveTo>
                    <a:pt x="11338" y="34955"/>
                  </a:moveTo>
                  <a:lnTo>
                    <a:pt x="11338" y="34955"/>
                  </a:lnTo>
                  <a:cubicBezTo>
                    <a:pt x="11368" y="35016"/>
                    <a:pt x="11368" y="35046"/>
                    <a:pt x="11368" y="35046"/>
                  </a:cubicBezTo>
                  <a:cubicBezTo>
                    <a:pt x="11399" y="35046"/>
                    <a:pt x="11368" y="35016"/>
                    <a:pt x="11338" y="34955"/>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0" name="Google Shape;3510;p40"/>
            <p:cNvSpPr/>
            <p:nvPr/>
          </p:nvSpPr>
          <p:spPr>
            <a:xfrm>
              <a:off x="4814175" y="3049725"/>
              <a:ext cx="816150" cy="324875"/>
            </a:xfrm>
            <a:custGeom>
              <a:avLst/>
              <a:gdLst/>
              <a:ahLst/>
              <a:cxnLst/>
              <a:rect l="l" t="t" r="r" b="b"/>
              <a:pathLst>
                <a:path w="32646" h="12995" extrusionOk="0">
                  <a:moveTo>
                    <a:pt x="11811" y="5688"/>
                  </a:moveTo>
                  <a:cubicBezTo>
                    <a:pt x="12795" y="6096"/>
                    <a:pt x="13739" y="6718"/>
                    <a:pt x="14469" y="7599"/>
                  </a:cubicBezTo>
                  <a:cubicBezTo>
                    <a:pt x="14743" y="7903"/>
                    <a:pt x="14986" y="8268"/>
                    <a:pt x="15168" y="8633"/>
                  </a:cubicBezTo>
                  <a:cubicBezTo>
                    <a:pt x="15351" y="8967"/>
                    <a:pt x="15472" y="9393"/>
                    <a:pt x="15533" y="9818"/>
                  </a:cubicBezTo>
                  <a:cubicBezTo>
                    <a:pt x="15624" y="10609"/>
                    <a:pt x="15533" y="11551"/>
                    <a:pt x="14956" y="12220"/>
                  </a:cubicBezTo>
                  <a:cubicBezTo>
                    <a:pt x="14682" y="12524"/>
                    <a:pt x="14287" y="12736"/>
                    <a:pt x="13831" y="12767"/>
                  </a:cubicBezTo>
                  <a:cubicBezTo>
                    <a:pt x="13744" y="12779"/>
                    <a:pt x="13657" y="12785"/>
                    <a:pt x="13571" y="12785"/>
                  </a:cubicBezTo>
                  <a:cubicBezTo>
                    <a:pt x="13233" y="12785"/>
                    <a:pt x="12899" y="12693"/>
                    <a:pt x="12585" y="12524"/>
                  </a:cubicBezTo>
                  <a:cubicBezTo>
                    <a:pt x="12190" y="12311"/>
                    <a:pt x="11825" y="12007"/>
                    <a:pt x="11551" y="11642"/>
                  </a:cubicBezTo>
                  <a:cubicBezTo>
                    <a:pt x="11278" y="11277"/>
                    <a:pt x="11065" y="10882"/>
                    <a:pt x="10913" y="10426"/>
                  </a:cubicBezTo>
                  <a:cubicBezTo>
                    <a:pt x="10639" y="9545"/>
                    <a:pt x="10639" y="8603"/>
                    <a:pt x="10883" y="7721"/>
                  </a:cubicBezTo>
                  <a:cubicBezTo>
                    <a:pt x="11061" y="6983"/>
                    <a:pt x="11388" y="6287"/>
                    <a:pt x="11811" y="5688"/>
                  </a:cubicBezTo>
                  <a:close/>
                  <a:moveTo>
                    <a:pt x="32646" y="1"/>
                  </a:moveTo>
                  <a:cubicBezTo>
                    <a:pt x="32645" y="1"/>
                    <a:pt x="32615" y="31"/>
                    <a:pt x="32524" y="61"/>
                  </a:cubicBezTo>
                  <a:cubicBezTo>
                    <a:pt x="32464" y="122"/>
                    <a:pt x="32342" y="213"/>
                    <a:pt x="32190" y="305"/>
                  </a:cubicBezTo>
                  <a:cubicBezTo>
                    <a:pt x="31916" y="548"/>
                    <a:pt x="31430" y="821"/>
                    <a:pt x="30792" y="1095"/>
                  </a:cubicBezTo>
                  <a:cubicBezTo>
                    <a:pt x="30153" y="1338"/>
                    <a:pt x="29333" y="1581"/>
                    <a:pt x="28360" y="1733"/>
                  </a:cubicBezTo>
                  <a:cubicBezTo>
                    <a:pt x="27387" y="1885"/>
                    <a:pt x="26293" y="1976"/>
                    <a:pt x="25047" y="2037"/>
                  </a:cubicBezTo>
                  <a:cubicBezTo>
                    <a:pt x="24424" y="2052"/>
                    <a:pt x="23770" y="2052"/>
                    <a:pt x="23090" y="2052"/>
                  </a:cubicBezTo>
                  <a:cubicBezTo>
                    <a:pt x="22410" y="2052"/>
                    <a:pt x="21703" y="2052"/>
                    <a:pt x="20974" y="2067"/>
                  </a:cubicBezTo>
                  <a:cubicBezTo>
                    <a:pt x="19515" y="2098"/>
                    <a:pt x="17934" y="2189"/>
                    <a:pt x="16323" y="2615"/>
                  </a:cubicBezTo>
                  <a:cubicBezTo>
                    <a:pt x="14743" y="3040"/>
                    <a:pt x="13101" y="3830"/>
                    <a:pt x="11916" y="5229"/>
                  </a:cubicBezTo>
                  <a:cubicBezTo>
                    <a:pt x="11849" y="5310"/>
                    <a:pt x="11783" y="5393"/>
                    <a:pt x="11720" y="5478"/>
                  </a:cubicBezTo>
                  <a:lnTo>
                    <a:pt x="11720" y="5478"/>
                  </a:lnTo>
                  <a:cubicBezTo>
                    <a:pt x="11351" y="5336"/>
                    <a:pt x="10978" y="5224"/>
                    <a:pt x="10609" y="5137"/>
                  </a:cubicBezTo>
                  <a:cubicBezTo>
                    <a:pt x="9959" y="4985"/>
                    <a:pt x="9309" y="4915"/>
                    <a:pt x="8682" y="4915"/>
                  </a:cubicBezTo>
                  <a:cubicBezTo>
                    <a:pt x="7931" y="4915"/>
                    <a:pt x="7213" y="5016"/>
                    <a:pt x="6566" y="5198"/>
                  </a:cubicBezTo>
                  <a:cubicBezTo>
                    <a:pt x="5351" y="5502"/>
                    <a:pt x="4317" y="6019"/>
                    <a:pt x="3496" y="6566"/>
                  </a:cubicBezTo>
                  <a:cubicBezTo>
                    <a:pt x="2645" y="7083"/>
                    <a:pt x="1977" y="7630"/>
                    <a:pt x="1460" y="8086"/>
                  </a:cubicBezTo>
                  <a:cubicBezTo>
                    <a:pt x="457" y="9028"/>
                    <a:pt x="1" y="9666"/>
                    <a:pt x="1" y="9666"/>
                  </a:cubicBezTo>
                  <a:cubicBezTo>
                    <a:pt x="1" y="9666"/>
                    <a:pt x="31" y="9636"/>
                    <a:pt x="92" y="9575"/>
                  </a:cubicBezTo>
                  <a:cubicBezTo>
                    <a:pt x="153" y="9484"/>
                    <a:pt x="244" y="9393"/>
                    <a:pt x="366" y="9271"/>
                  </a:cubicBezTo>
                  <a:cubicBezTo>
                    <a:pt x="639" y="8998"/>
                    <a:pt x="1004" y="8603"/>
                    <a:pt x="1521" y="8147"/>
                  </a:cubicBezTo>
                  <a:cubicBezTo>
                    <a:pt x="2037" y="7691"/>
                    <a:pt x="2706" y="7144"/>
                    <a:pt x="3557" y="6657"/>
                  </a:cubicBezTo>
                  <a:cubicBezTo>
                    <a:pt x="4378" y="6140"/>
                    <a:pt x="5411" y="5654"/>
                    <a:pt x="6597" y="5350"/>
                  </a:cubicBezTo>
                  <a:cubicBezTo>
                    <a:pt x="7243" y="5168"/>
                    <a:pt x="7952" y="5067"/>
                    <a:pt x="8690" y="5067"/>
                  </a:cubicBezTo>
                  <a:cubicBezTo>
                    <a:pt x="9307" y="5067"/>
                    <a:pt x="9943" y="5137"/>
                    <a:pt x="10579" y="5289"/>
                  </a:cubicBezTo>
                  <a:cubicBezTo>
                    <a:pt x="10925" y="5372"/>
                    <a:pt x="11276" y="5480"/>
                    <a:pt x="11623" y="5613"/>
                  </a:cubicBezTo>
                  <a:lnTo>
                    <a:pt x="11623" y="5613"/>
                  </a:lnTo>
                  <a:cubicBezTo>
                    <a:pt x="11193" y="6222"/>
                    <a:pt x="10870" y="6911"/>
                    <a:pt x="10670" y="7660"/>
                  </a:cubicBezTo>
                  <a:cubicBezTo>
                    <a:pt x="10427" y="8572"/>
                    <a:pt x="10427" y="9575"/>
                    <a:pt x="10731" y="10487"/>
                  </a:cubicBezTo>
                  <a:cubicBezTo>
                    <a:pt x="10883" y="10943"/>
                    <a:pt x="11095" y="11399"/>
                    <a:pt x="11399" y="11764"/>
                  </a:cubicBezTo>
                  <a:cubicBezTo>
                    <a:pt x="11673" y="12159"/>
                    <a:pt x="12068" y="12463"/>
                    <a:pt x="12463" y="12676"/>
                  </a:cubicBezTo>
                  <a:cubicBezTo>
                    <a:pt x="12816" y="12877"/>
                    <a:pt x="13210" y="12995"/>
                    <a:pt x="13611" y="12995"/>
                  </a:cubicBezTo>
                  <a:cubicBezTo>
                    <a:pt x="13694" y="12995"/>
                    <a:pt x="13778" y="12990"/>
                    <a:pt x="13861" y="12979"/>
                  </a:cubicBezTo>
                  <a:cubicBezTo>
                    <a:pt x="14348" y="12919"/>
                    <a:pt x="14773" y="12706"/>
                    <a:pt x="15108" y="12341"/>
                  </a:cubicBezTo>
                  <a:cubicBezTo>
                    <a:pt x="15412" y="12007"/>
                    <a:pt x="15594" y="11551"/>
                    <a:pt x="15685" y="11125"/>
                  </a:cubicBezTo>
                  <a:cubicBezTo>
                    <a:pt x="15776" y="10669"/>
                    <a:pt x="15776" y="10214"/>
                    <a:pt x="15685" y="9788"/>
                  </a:cubicBezTo>
                  <a:cubicBezTo>
                    <a:pt x="15624" y="9362"/>
                    <a:pt x="15503" y="8937"/>
                    <a:pt x="15320" y="8542"/>
                  </a:cubicBezTo>
                  <a:cubicBezTo>
                    <a:pt x="15108" y="8147"/>
                    <a:pt x="14864" y="7812"/>
                    <a:pt x="14621" y="7478"/>
                  </a:cubicBezTo>
                  <a:cubicBezTo>
                    <a:pt x="13858" y="6587"/>
                    <a:pt x="12902" y="5963"/>
                    <a:pt x="11909" y="5553"/>
                  </a:cubicBezTo>
                  <a:lnTo>
                    <a:pt x="11909" y="5553"/>
                  </a:lnTo>
                  <a:cubicBezTo>
                    <a:pt x="11961" y="5484"/>
                    <a:pt x="12014" y="5416"/>
                    <a:pt x="12068" y="5350"/>
                  </a:cubicBezTo>
                  <a:cubicBezTo>
                    <a:pt x="13223" y="4013"/>
                    <a:pt x="14834" y="3223"/>
                    <a:pt x="16384" y="2797"/>
                  </a:cubicBezTo>
                  <a:cubicBezTo>
                    <a:pt x="17965" y="2371"/>
                    <a:pt x="19545" y="2280"/>
                    <a:pt x="21004" y="2250"/>
                  </a:cubicBezTo>
                  <a:cubicBezTo>
                    <a:pt x="22463" y="2219"/>
                    <a:pt x="23801" y="2219"/>
                    <a:pt x="25047" y="2189"/>
                  </a:cubicBezTo>
                  <a:cubicBezTo>
                    <a:pt x="26293" y="2128"/>
                    <a:pt x="27418" y="2007"/>
                    <a:pt x="28391" y="1855"/>
                  </a:cubicBezTo>
                  <a:cubicBezTo>
                    <a:pt x="29363" y="1672"/>
                    <a:pt x="30214" y="1429"/>
                    <a:pt x="30853" y="1156"/>
                  </a:cubicBezTo>
                  <a:cubicBezTo>
                    <a:pt x="31491" y="882"/>
                    <a:pt x="31947" y="578"/>
                    <a:pt x="32220" y="365"/>
                  </a:cubicBezTo>
                  <a:cubicBezTo>
                    <a:pt x="32523" y="123"/>
                    <a:pt x="32645" y="1"/>
                    <a:pt x="326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1" name="Google Shape;3511;p40"/>
            <p:cNvSpPr/>
            <p:nvPr/>
          </p:nvSpPr>
          <p:spPr>
            <a:xfrm>
              <a:off x="5566475" y="3424650"/>
              <a:ext cx="378450" cy="71225"/>
            </a:xfrm>
            <a:custGeom>
              <a:avLst/>
              <a:gdLst/>
              <a:ahLst/>
              <a:cxnLst/>
              <a:rect l="l" t="t" r="r" b="b"/>
              <a:pathLst>
                <a:path w="15138" h="2849" extrusionOk="0">
                  <a:moveTo>
                    <a:pt x="6478" y="1"/>
                  </a:moveTo>
                  <a:cubicBezTo>
                    <a:pt x="5620" y="1"/>
                    <a:pt x="4793" y="93"/>
                    <a:pt x="4043" y="262"/>
                  </a:cubicBezTo>
                  <a:cubicBezTo>
                    <a:pt x="3101" y="475"/>
                    <a:pt x="2280" y="809"/>
                    <a:pt x="1642" y="1204"/>
                  </a:cubicBezTo>
                  <a:cubicBezTo>
                    <a:pt x="1034" y="1600"/>
                    <a:pt x="609" y="2025"/>
                    <a:pt x="335" y="2329"/>
                  </a:cubicBezTo>
                  <a:cubicBezTo>
                    <a:pt x="213" y="2481"/>
                    <a:pt x="122" y="2633"/>
                    <a:pt x="61" y="2724"/>
                  </a:cubicBezTo>
                  <a:cubicBezTo>
                    <a:pt x="1" y="2815"/>
                    <a:pt x="1" y="2846"/>
                    <a:pt x="1" y="2846"/>
                  </a:cubicBezTo>
                  <a:cubicBezTo>
                    <a:pt x="2" y="2848"/>
                    <a:pt x="3" y="2849"/>
                    <a:pt x="5" y="2849"/>
                  </a:cubicBezTo>
                  <a:cubicBezTo>
                    <a:pt x="63" y="2849"/>
                    <a:pt x="529" y="2031"/>
                    <a:pt x="1733" y="1326"/>
                  </a:cubicBezTo>
                  <a:cubicBezTo>
                    <a:pt x="2341" y="961"/>
                    <a:pt x="3131" y="627"/>
                    <a:pt x="4074" y="445"/>
                  </a:cubicBezTo>
                  <a:cubicBezTo>
                    <a:pt x="4799" y="275"/>
                    <a:pt x="5621" y="183"/>
                    <a:pt x="6478" y="183"/>
                  </a:cubicBezTo>
                  <a:cubicBezTo>
                    <a:pt x="6698" y="183"/>
                    <a:pt x="6920" y="189"/>
                    <a:pt x="7144" y="201"/>
                  </a:cubicBezTo>
                  <a:cubicBezTo>
                    <a:pt x="8238" y="262"/>
                    <a:pt x="9302" y="414"/>
                    <a:pt x="10244" y="536"/>
                  </a:cubicBezTo>
                  <a:cubicBezTo>
                    <a:pt x="11186" y="657"/>
                    <a:pt x="12037" y="779"/>
                    <a:pt x="12767" y="809"/>
                  </a:cubicBezTo>
                  <a:cubicBezTo>
                    <a:pt x="13301" y="854"/>
                    <a:pt x="13753" y="882"/>
                    <a:pt x="14125" y="882"/>
                  </a:cubicBezTo>
                  <a:cubicBezTo>
                    <a:pt x="14260" y="882"/>
                    <a:pt x="14385" y="878"/>
                    <a:pt x="14499" y="870"/>
                  </a:cubicBezTo>
                  <a:cubicBezTo>
                    <a:pt x="14712" y="870"/>
                    <a:pt x="14864" y="840"/>
                    <a:pt x="14955" y="840"/>
                  </a:cubicBezTo>
                  <a:cubicBezTo>
                    <a:pt x="15077" y="809"/>
                    <a:pt x="15138" y="809"/>
                    <a:pt x="15138" y="809"/>
                  </a:cubicBezTo>
                  <a:cubicBezTo>
                    <a:pt x="15138" y="794"/>
                    <a:pt x="15077" y="794"/>
                    <a:pt x="14967" y="794"/>
                  </a:cubicBezTo>
                  <a:cubicBezTo>
                    <a:pt x="14857" y="794"/>
                    <a:pt x="14697" y="794"/>
                    <a:pt x="14499" y="779"/>
                  </a:cubicBezTo>
                  <a:cubicBezTo>
                    <a:pt x="14104" y="779"/>
                    <a:pt x="13496" y="748"/>
                    <a:pt x="12797" y="688"/>
                  </a:cubicBezTo>
                  <a:cubicBezTo>
                    <a:pt x="12068" y="627"/>
                    <a:pt x="11217" y="505"/>
                    <a:pt x="10274" y="353"/>
                  </a:cubicBezTo>
                  <a:cubicBezTo>
                    <a:pt x="9302" y="232"/>
                    <a:pt x="8268" y="80"/>
                    <a:pt x="7144" y="19"/>
                  </a:cubicBezTo>
                  <a:cubicBezTo>
                    <a:pt x="6920" y="7"/>
                    <a:pt x="6698" y="1"/>
                    <a:pt x="647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2" name="Google Shape;3512;p40"/>
            <p:cNvSpPr/>
            <p:nvPr/>
          </p:nvSpPr>
          <p:spPr>
            <a:xfrm>
              <a:off x="4889425" y="3607075"/>
              <a:ext cx="826775" cy="313550"/>
            </a:xfrm>
            <a:custGeom>
              <a:avLst/>
              <a:gdLst/>
              <a:ahLst/>
              <a:cxnLst/>
              <a:rect l="l" t="t" r="r" b="b"/>
              <a:pathLst>
                <a:path w="33071" h="12542" extrusionOk="0">
                  <a:moveTo>
                    <a:pt x="13403" y="195"/>
                  </a:moveTo>
                  <a:cubicBezTo>
                    <a:pt x="13639" y="195"/>
                    <a:pt x="13876" y="225"/>
                    <a:pt x="14104" y="291"/>
                  </a:cubicBezTo>
                  <a:cubicBezTo>
                    <a:pt x="14955" y="534"/>
                    <a:pt x="15715" y="1172"/>
                    <a:pt x="15897" y="1993"/>
                  </a:cubicBezTo>
                  <a:cubicBezTo>
                    <a:pt x="15988" y="2418"/>
                    <a:pt x="15927" y="2844"/>
                    <a:pt x="15806" y="3239"/>
                  </a:cubicBezTo>
                  <a:cubicBezTo>
                    <a:pt x="15654" y="3634"/>
                    <a:pt x="15411" y="3968"/>
                    <a:pt x="15137" y="4272"/>
                  </a:cubicBezTo>
                  <a:cubicBezTo>
                    <a:pt x="14560" y="4850"/>
                    <a:pt x="13830" y="5275"/>
                    <a:pt x="13101" y="5549"/>
                  </a:cubicBezTo>
                  <a:cubicBezTo>
                    <a:pt x="12736" y="5701"/>
                    <a:pt x="12371" y="5792"/>
                    <a:pt x="12006" y="5853"/>
                  </a:cubicBezTo>
                  <a:cubicBezTo>
                    <a:pt x="11794" y="5914"/>
                    <a:pt x="11611" y="5944"/>
                    <a:pt x="11429" y="5974"/>
                  </a:cubicBezTo>
                  <a:cubicBezTo>
                    <a:pt x="11247" y="6005"/>
                    <a:pt x="11064" y="6005"/>
                    <a:pt x="10882" y="6035"/>
                  </a:cubicBezTo>
                  <a:cubicBezTo>
                    <a:pt x="10843" y="6040"/>
                    <a:pt x="10804" y="6045"/>
                    <a:pt x="10766" y="6049"/>
                  </a:cubicBezTo>
                  <a:lnTo>
                    <a:pt x="10766" y="6049"/>
                  </a:lnTo>
                  <a:cubicBezTo>
                    <a:pt x="10764" y="6044"/>
                    <a:pt x="10762" y="6040"/>
                    <a:pt x="10760" y="6035"/>
                  </a:cubicBezTo>
                  <a:cubicBezTo>
                    <a:pt x="10395" y="5184"/>
                    <a:pt x="10183" y="4242"/>
                    <a:pt x="10335" y="3300"/>
                  </a:cubicBezTo>
                  <a:cubicBezTo>
                    <a:pt x="10456" y="2357"/>
                    <a:pt x="10912" y="1476"/>
                    <a:pt x="11611" y="868"/>
                  </a:cubicBezTo>
                  <a:cubicBezTo>
                    <a:pt x="11946" y="594"/>
                    <a:pt x="12371" y="351"/>
                    <a:pt x="12797" y="260"/>
                  </a:cubicBezTo>
                  <a:cubicBezTo>
                    <a:pt x="12994" y="218"/>
                    <a:pt x="13198" y="195"/>
                    <a:pt x="13403" y="195"/>
                  </a:cubicBezTo>
                  <a:close/>
                  <a:moveTo>
                    <a:pt x="13403" y="0"/>
                  </a:moveTo>
                  <a:cubicBezTo>
                    <a:pt x="13193" y="0"/>
                    <a:pt x="12980" y="24"/>
                    <a:pt x="12766" y="78"/>
                  </a:cubicBezTo>
                  <a:cubicBezTo>
                    <a:pt x="12280" y="169"/>
                    <a:pt x="11854" y="412"/>
                    <a:pt x="11490" y="716"/>
                  </a:cubicBezTo>
                  <a:cubicBezTo>
                    <a:pt x="10730" y="1354"/>
                    <a:pt x="10274" y="2297"/>
                    <a:pt x="10152" y="3269"/>
                  </a:cubicBezTo>
                  <a:cubicBezTo>
                    <a:pt x="10004" y="4221"/>
                    <a:pt x="10204" y="5202"/>
                    <a:pt x="10555" y="6070"/>
                  </a:cubicBezTo>
                  <a:lnTo>
                    <a:pt x="10555" y="6070"/>
                  </a:lnTo>
                  <a:cubicBezTo>
                    <a:pt x="10219" y="6101"/>
                    <a:pt x="9890" y="6115"/>
                    <a:pt x="9567" y="6115"/>
                  </a:cubicBezTo>
                  <a:cubicBezTo>
                    <a:pt x="8578" y="6115"/>
                    <a:pt x="7649" y="5983"/>
                    <a:pt x="6778" y="5792"/>
                  </a:cubicBezTo>
                  <a:cubicBezTo>
                    <a:pt x="5563" y="5488"/>
                    <a:pt x="4499" y="5063"/>
                    <a:pt x="3617" y="4576"/>
                  </a:cubicBezTo>
                  <a:cubicBezTo>
                    <a:pt x="2705" y="4120"/>
                    <a:pt x="2006" y="3604"/>
                    <a:pt x="1459" y="3148"/>
                  </a:cubicBezTo>
                  <a:cubicBezTo>
                    <a:pt x="1338" y="3026"/>
                    <a:pt x="1216" y="2935"/>
                    <a:pt x="1094" y="2813"/>
                  </a:cubicBezTo>
                  <a:cubicBezTo>
                    <a:pt x="973" y="2722"/>
                    <a:pt x="882" y="2631"/>
                    <a:pt x="760" y="2509"/>
                  </a:cubicBezTo>
                  <a:cubicBezTo>
                    <a:pt x="578" y="2327"/>
                    <a:pt x="395" y="2175"/>
                    <a:pt x="274" y="2023"/>
                  </a:cubicBezTo>
                  <a:cubicBezTo>
                    <a:pt x="182" y="1901"/>
                    <a:pt x="61" y="1780"/>
                    <a:pt x="0" y="1719"/>
                  </a:cubicBezTo>
                  <a:lnTo>
                    <a:pt x="0" y="1719"/>
                  </a:lnTo>
                  <a:cubicBezTo>
                    <a:pt x="61" y="1810"/>
                    <a:pt x="152" y="1901"/>
                    <a:pt x="274" y="2053"/>
                  </a:cubicBezTo>
                  <a:cubicBezTo>
                    <a:pt x="365" y="2205"/>
                    <a:pt x="547" y="2357"/>
                    <a:pt x="730" y="2570"/>
                  </a:cubicBezTo>
                  <a:cubicBezTo>
                    <a:pt x="821" y="2661"/>
                    <a:pt x="942" y="2753"/>
                    <a:pt x="1034" y="2874"/>
                  </a:cubicBezTo>
                  <a:cubicBezTo>
                    <a:pt x="1155" y="2965"/>
                    <a:pt x="1277" y="3087"/>
                    <a:pt x="1429" y="3208"/>
                  </a:cubicBezTo>
                  <a:cubicBezTo>
                    <a:pt x="1976" y="3664"/>
                    <a:pt x="2675" y="4212"/>
                    <a:pt x="3556" y="4667"/>
                  </a:cubicBezTo>
                  <a:cubicBezTo>
                    <a:pt x="4438" y="5154"/>
                    <a:pt x="5532" y="5610"/>
                    <a:pt x="6748" y="5914"/>
                  </a:cubicBezTo>
                  <a:cubicBezTo>
                    <a:pt x="7646" y="6111"/>
                    <a:pt x="8623" y="6261"/>
                    <a:pt x="9668" y="6261"/>
                  </a:cubicBezTo>
                  <a:cubicBezTo>
                    <a:pt x="9978" y="6261"/>
                    <a:pt x="10295" y="6247"/>
                    <a:pt x="10617" y="6218"/>
                  </a:cubicBezTo>
                  <a:lnTo>
                    <a:pt x="10617" y="6218"/>
                  </a:lnTo>
                  <a:cubicBezTo>
                    <a:pt x="10981" y="7063"/>
                    <a:pt x="11510" y="7823"/>
                    <a:pt x="12067" y="8497"/>
                  </a:cubicBezTo>
                  <a:cubicBezTo>
                    <a:pt x="13283" y="9865"/>
                    <a:pt x="14772" y="10929"/>
                    <a:pt x="16323" y="11567"/>
                  </a:cubicBezTo>
                  <a:cubicBezTo>
                    <a:pt x="17873" y="12236"/>
                    <a:pt x="19514" y="12540"/>
                    <a:pt x="21004" y="12540"/>
                  </a:cubicBezTo>
                  <a:cubicBezTo>
                    <a:pt x="21063" y="12541"/>
                    <a:pt x="21123" y="12542"/>
                    <a:pt x="21182" y="12542"/>
                  </a:cubicBezTo>
                  <a:cubicBezTo>
                    <a:pt x="22630" y="12542"/>
                    <a:pt x="23939" y="12191"/>
                    <a:pt x="25107" y="11841"/>
                  </a:cubicBezTo>
                  <a:cubicBezTo>
                    <a:pt x="26323" y="11446"/>
                    <a:pt x="27387" y="11081"/>
                    <a:pt x="28359" y="10807"/>
                  </a:cubicBezTo>
                  <a:cubicBezTo>
                    <a:pt x="29332" y="10534"/>
                    <a:pt x="30183" y="10382"/>
                    <a:pt x="30882" y="10351"/>
                  </a:cubicBezTo>
                  <a:cubicBezTo>
                    <a:pt x="31055" y="10340"/>
                    <a:pt x="31219" y="10336"/>
                    <a:pt x="31372" y="10336"/>
                  </a:cubicBezTo>
                  <a:cubicBezTo>
                    <a:pt x="32377" y="10336"/>
                    <a:pt x="32953" y="10541"/>
                    <a:pt x="33054" y="10541"/>
                  </a:cubicBezTo>
                  <a:cubicBezTo>
                    <a:pt x="33065" y="10541"/>
                    <a:pt x="33071" y="10539"/>
                    <a:pt x="33071" y="10534"/>
                  </a:cubicBezTo>
                  <a:cubicBezTo>
                    <a:pt x="33071" y="10534"/>
                    <a:pt x="33040" y="10534"/>
                    <a:pt x="32919" y="10503"/>
                  </a:cubicBezTo>
                  <a:cubicBezTo>
                    <a:pt x="32827" y="10473"/>
                    <a:pt x="32706" y="10443"/>
                    <a:pt x="32524" y="10412"/>
                  </a:cubicBezTo>
                  <a:cubicBezTo>
                    <a:pt x="32341" y="10351"/>
                    <a:pt x="32098" y="10351"/>
                    <a:pt x="31824" y="10291"/>
                  </a:cubicBezTo>
                  <a:cubicBezTo>
                    <a:pt x="31642" y="10291"/>
                    <a:pt x="31446" y="10277"/>
                    <a:pt x="31228" y="10277"/>
                  </a:cubicBezTo>
                  <a:cubicBezTo>
                    <a:pt x="31119" y="10277"/>
                    <a:pt x="31004" y="10281"/>
                    <a:pt x="30882" y="10291"/>
                  </a:cubicBezTo>
                  <a:cubicBezTo>
                    <a:pt x="30183" y="10321"/>
                    <a:pt x="29302" y="10443"/>
                    <a:pt x="28329" y="10716"/>
                  </a:cubicBezTo>
                  <a:cubicBezTo>
                    <a:pt x="27356" y="10959"/>
                    <a:pt x="26262" y="11324"/>
                    <a:pt x="25046" y="11689"/>
                  </a:cubicBezTo>
                  <a:cubicBezTo>
                    <a:pt x="23878" y="12039"/>
                    <a:pt x="22598" y="12390"/>
                    <a:pt x="21178" y="12390"/>
                  </a:cubicBezTo>
                  <a:cubicBezTo>
                    <a:pt x="21120" y="12390"/>
                    <a:pt x="21062" y="12389"/>
                    <a:pt x="21004" y="12388"/>
                  </a:cubicBezTo>
                  <a:cubicBezTo>
                    <a:pt x="19514" y="12388"/>
                    <a:pt x="17934" y="12084"/>
                    <a:pt x="16414" y="11415"/>
                  </a:cubicBezTo>
                  <a:cubicBezTo>
                    <a:pt x="14864" y="10777"/>
                    <a:pt x="13405" y="9744"/>
                    <a:pt x="12219" y="8376"/>
                  </a:cubicBezTo>
                  <a:cubicBezTo>
                    <a:pt x="11649" y="7720"/>
                    <a:pt x="11185" y="7010"/>
                    <a:pt x="10829" y="6197"/>
                  </a:cubicBezTo>
                  <a:lnTo>
                    <a:pt x="10829" y="6197"/>
                  </a:lnTo>
                  <a:cubicBezTo>
                    <a:pt x="10857" y="6194"/>
                    <a:pt x="10884" y="6191"/>
                    <a:pt x="10912" y="6187"/>
                  </a:cubicBezTo>
                  <a:cubicBezTo>
                    <a:pt x="11095" y="6187"/>
                    <a:pt x="11277" y="6157"/>
                    <a:pt x="11459" y="6126"/>
                  </a:cubicBezTo>
                  <a:cubicBezTo>
                    <a:pt x="11672" y="6096"/>
                    <a:pt x="11854" y="6066"/>
                    <a:pt x="12037" y="6035"/>
                  </a:cubicBezTo>
                  <a:cubicBezTo>
                    <a:pt x="12432" y="5974"/>
                    <a:pt x="12797" y="5853"/>
                    <a:pt x="13192" y="5701"/>
                  </a:cubicBezTo>
                  <a:cubicBezTo>
                    <a:pt x="13921" y="5427"/>
                    <a:pt x="14681" y="5002"/>
                    <a:pt x="15259" y="4394"/>
                  </a:cubicBezTo>
                  <a:cubicBezTo>
                    <a:pt x="15563" y="4090"/>
                    <a:pt x="15836" y="3725"/>
                    <a:pt x="15988" y="3300"/>
                  </a:cubicBezTo>
                  <a:cubicBezTo>
                    <a:pt x="16140" y="2874"/>
                    <a:pt x="16171" y="2418"/>
                    <a:pt x="16079" y="1962"/>
                  </a:cubicBezTo>
                  <a:cubicBezTo>
                    <a:pt x="15988" y="1506"/>
                    <a:pt x="15745" y="1111"/>
                    <a:pt x="15411" y="777"/>
                  </a:cubicBezTo>
                  <a:cubicBezTo>
                    <a:pt x="15076" y="473"/>
                    <a:pt x="14620" y="230"/>
                    <a:pt x="14195" y="108"/>
                  </a:cubicBezTo>
                  <a:cubicBezTo>
                    <a:pt x="13939" y="40"/>
                    <a:pt x="13673" y="0"/>
                    <a:pt x="134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3" name="Google Shape;3513;p40"/>
            <p:cNvSpPr/>
            <p:nvPr/>
          </p:nvSpPr>
          <p:spPr>
            <a:xfrm>
              <a:off x="4738950" y="3636350"/>
              <a:ext cx="142900" cy="133025"/>
            </a:xfrm>
            <a:custGeom>
              <a:avLst/>
              <a:gdLst/>
              <a:ahLst/>
              <a:cxnLst/>
              <a:rect l="l" t="t" r="r" b="b"/>
              <a:pathLst>
                <a:path w="5716" h="5321" extrusionOk="0">
                  <a:moveTo>
                    <a:pt x="31" y="1"/>
                  </a:moveTo>
                  <a:cubicBezTo>
                    <a:pt x="1" y="31"/>
                    <a:pt x="426" y="183"/>
                    <a:pt x="1065" y="518"/>
                  </a:cubicBezTo>
                  <a:cubicBezTo>
                    <a:pt x="1733" y="822"/>
                    <a:pt x="2584" y="1369"/>
                    <a:pt x="3375" y="2129"/>
                  </a:cubicBezTo>
                  <a:cubicBezTo>
                    <a:pt x="4165" y="2858"/>
                    <a:pt x="4773" y="3679"/>
                    <a:pt x="5138" y="4287"/>
                  </a:cubicBezTo>
                  <a:cubicBezTo>
                    <a:pt x="5502" y="4925"/>
                    <a:pt x="5685" y="5320"/>
                    <a:pt x="5715" y="5320"/>
                  </a:cubicBezTo>
                  <a:cubicBezTo>
                    <a:pt x="5715" y="5320"/>
                    <a:pt x="5685" y="5199"/>
                    <a:pt x="5624" y="5016"/>
                  </a:cubicBezTo>
                  <a:cubicBezTo>
                    <a:pt x="5533" y="4834"/>
                    <a:pt x="5411" y="4560"/>
                    <a:pt x="5259" y="4226"/>
                  </a:cubicBezTo>
                  <a:cubicBezTo>
                    <a:pt x="4925" y="3588"/>
                    <a:pt x="4317" y="2737"/>
                    <a:pt x="3496" y="1977"/>
                  </a:cubicBezTo>
                  <a:cubicBezTo>
                    <a:pt x="2676" y="1217"/>
                    <a:pt x="1794" y="670"/>
                    <a:pt x="1125" y="396"/>
                  </a:cubicBezTo>
                  <a:cubicBezTo>
                    <a:pt x="791" y="244"/>
                    <a:pt x="517" y="123"/>
                    <a:pt x="335" y="62"/>
                  </a:cubicBezTo>
                  <a:cubicBezTo>
                    <a:pt x="122" y="31"/>
                    <a:pt x="31"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4" name="Google Shape;3514;p40"/>
            <p:cNvSpPr/>
            <p:nvPr/>
          </p:nvSpPr>
          <p:spPr>
            <a:xfrm>
              <a:off x="4435000" y="3571775"/>
              <a:ext cx="239400" cy="604125"/>
            </a:xfrm>
            <a:custGeom>
              <a:avLst/>
              <a:gdLst/>
              <a:ahLst/>
              <a:cxnLst/>
              <a:rect l="l" t="t" r="r" b="b"/>
              <a:pathLst>
                <a:path w="9576" h="24165" extrusionOk="0">
                  <a:moveTo>
                    <a:pt x="6389" y="6998"/>
                  </a:moveTo>
                  <a:cubicBezTo>
                    <a:pt x="6539" y="6998"/>
                    <a:pt x="6689" y="7006"/>
                    <a:pt x="6840" y="7022"/>
                  </a:cubicBezTo>
                  <a:cubicBezTo>
                    <a:pt x="7539" y="7083"/>
                    <a:pt x="8238" y="7386"/>
                    <a:pt x="8694" y="7934"/>
                  </a:cubicBezTo>
                  <a:cubicBezTo>
                    <a:pt x="9150" y="8450"/>
                    <a:pt x="9362" y="9180"/>
                    <a:pt x="9210" y="9818"/>
                  </a:cubicBezTo>
                  <a:cubicBezTo>
                    <a:pt x="9089" y="10487"/>
                    <a:pt x="8511" y="10973"/>
                    <a:pt x="7903" y="11125"/>
                  </a:cubicBezTo>
                  <a:cubicBezTo>
                    <a:pt x="7682" y="11188"/>
                    <a:pt x="7457" y="11219"/>
                    <a:pt x="7235" y="11219"/>
                  </a:cubicBezTo>
                  <a:cubicBezTo>
                    <a:pt x="6816" y="11219"/>
                    <a:pt x="6407" y="11111"/>
                    <a:pt x="6049" y="10912"/>
                  </a:cubicBezTo>
                  <a:cubicBezTo>
                    <a:pt x="5502" y="10639"/>
                    <a:pt x="5016" y="10213"/>
                    <a:pt x="4651" y="9727"/>
                  </a:cubicBezTo>
                  <a:cubicBezTo>
                    <a:pt x="4286" y="9271"/>
                    <a:pt x="3982" y="8754"/>
                    <a:pt x="3739" y="8238"/>
                  </a:cubicBezTo>
                  <a:cubicBezTo>
                    <a:pt x="3690" y="8115"/>
                    <a:pt x="3645" y="7992"/>
                    <a:pt x="3603" y="7870"/>
                  </a:cubicBezTo>
                  <a:lnTo>
                    <a:pt x="3603" y="7870"/>
                  </a:lnTo>
                  <a:cubicBezTo>
                    <a:pt x="4419" y="7339"/>
                    <a:pt x="5388" y="6998"/>
                    <a:pt x="6389" y="6998"/>
                  </a:cubicBezTo>
                  <a:close/>
                  <a:moveTo>
                    <a:pt x="6384" y="0"/>
                  </a:moveTo>
                  <a:cubicBezTo>
                    <a:pt x="6384" y="0"/>
                    <a:pt x="6353" y="31"/>
                    <a:pt x="6292" y="61"/>
                  </a:cubicBezTo>
                  <a:cubicBezTo>
                    <a:pt x="6232" y="92"/>
                    <a:pt x="6140" y="152"/>
                    <a:pt x="6019" y="213"/>
                  </a:cubicBezTo>
                  <a:cubicBezTo>
                    <a:pt x="5776" y="365"/>
                    <a:pt x="5411" y="639"/>
                    <a:pt x="5046" y="1003"/>
                  </a:cubicBezTo>
                  <a:cubicBezTo>
                    <a:pt x="4651" y="1399"/>
                    <a:pt x="4225" y="1915"/>
                    <a:pt x="3830" y="2614"/>
                  </a:cubicBezTo>
                  <a:cubicBezTo>
                    <a:pt x="3466" y="3283"/>
                    <a:pt x="3162" y="4165"/>
                    <a:pt x="3101" y="5137"/>
                  </a:cubicBezTo>
                  <a:cubicBezTo>
                    <a:pt x="3025" y="5949"/>
                    <a:pt x="3118" y="6867"/>
                    <a:pt x="3399" y="7767"/>
                  </a:cubicBezTo>
                  <a:lnTo>
                    <a:pt x="3399" y="7767"/>
                  </a:lnTo>
                  <a:cubicBezTo>
                    <a:pt x="3187" y="7913"/>
                    <a:pt x="2986" y="8070"/>
                    <a:pt x="2797" y="8238"/>
                  </a:cubicBezTo>
                  <a:cubicBezTo>
                    <a:pt x="1703" y="9180"/>
                    <a:pt x="1004" y="10396"/>
                    <a:pt x="578" y="11611"/>
                  </a:cubicBezTo>
                  <a:cubicBezTo>
                    <a:pt x="365" y="12219"/>
                    <a:pt x="213" y="12858"/>
                    <a:pt x="122" y="13466"/>
                  </a:cubicBezTo>
                  <a:cubicBezTo>
                    <a:pt x="31" y="14043"/>
                    <a:pt x="0" y="14651"/>
                    <a:pt x="61" y="15229"/>
                  </a:cubicBezTo>
                  <a:cubicBezTo>
                    <a:pt x="92" y="16384"/>
                    <a:pt x="335" y="17447"/>
                    <a:pt x="578" y="18390"/>
                  </a:cubicBezTo>
                  <a:cubicBezTo>
                    <a:pt x="1156" y="20274"/>
                    <a:pt x="1855" y="21703"/>
                    <a:pt x="2341" y="22675"/>
                  </a:cubicBezTo>
                  <a:cubicBezTo>
                    <a:pt x="2584" y="23162"/>
                    <a:pt x="2766" y="23527"/>
                    <a:pt x="2918" y="23770"/>
                  </a:cubicBezTo>
                  <a:cubicBezTo>
                    <a:pt x="2979" y="23891"/>
                    <a:pt x="3010" y="23982"/>
                    <a:pt x="3070" y="24074"/>
                  </a:cubicBezTo>
                  <a:cubicBezTo>
                    <a:pt x="3101" y="24134"/>
                    <a:pt x="3131" y="24165"/>
                    <a:pt x="3131" y="24165"/>
                  </a:cubicBezTo>
                  <a:cubicBezTo>
                    <a:pt x="3131" y="24165"/>
                    <a:pt x="3101" y="24134"/>
                    <a:pt x="3101" y="24074"/>
                  </a:cubicBezTo>
                  <a:cubicBezTo>
                    <a:pt x="3040" y="23982"/>
                    <a:pt x="3010" y="23891"/>
                    <a:pt x="2949" y="23770"/>
                  </a:cubicBezTo>
                  <a:cubicBezTo>
                    <a:pt x="2827" y="23496"/>
                    <a:pt x="2645" y="23131"/>
                    <a:pt x="2402" y="22645"/>
                  </a:cubicBezTo>
                  <a:cubicBezTo>
                    <a:pt x="1946" y="21642"/>
                    <a:pt x="1247" y="20213"/>
                    <a:pt x="730" y="18359"/>
                  </a:cubicBezTo>
                  <a:cubicBezTo>
                    <a:pt x="487" y="17417"/>
                    <a:pt x="244" y="16384"/>
                    <a:pt x="213" y="15229"/>
                  </a:cubicBezTo>
                  <a:cubicBezTo>
                    <a:pt x="183" y="14681"/>
                    <a:pt x="213" y="14073"/>
                    <a:pt x="304" y="13496"/>
                  </a:cubicBezTo>
                  <a:cubicBezTo>
                    <a:pt x="396" y="12888"/>
                    <a:pt x="517" y="12280"/>
                    <a:pt x="730" y="11672"/>
                  </a:cubicBezTo>
                  <a:cubicBezTo>
                    <a:pt x="1186" y="10487"/>
                    <a:pt x="1885" y="9301"/>
                    <a:pt x="2918" y="8390"/>
                  </a:cubicBezTo>
                  <a:cubicBezTo>
                    <a:pt x="3090" y="8238"/>
                    <a:pt x="3272" y="8096"/>
                    <a:pt x="3463" y="7964"/>
                  </a:cubicBezTo>
                  <a:lnTo>
                    <a:pt x="3463" y="7964"/>
                  </a:lnTo>
                  <a:cubicBezTo>
                    <a:pt x="3501" y="8076"/>
                    <a:pt x="3543" y="8187"/>
                    <a:pt x="3587" y="8298"/>
                  </a:cubicBezTo>
                  <a:cubicBezTo>
                    <a:pt x="3830" y="8815"/>
                    <a:pt x="4134" y="9362"/>
                    <a:pt x="4499" y="9849"/>
                  </a:cubicBezTo>
                  <a:cubicBezTo>
                    <a:pt x="4894" y="10304"/>
                    <a:pt x="5381" y="10760"/>
                    <a:pt x="5958" y="11064"/>
                  </a:cubicBezTo>
                  <a:cubicBezTo>
                    <a:pt x="6350" y="11271"/>
                    <a:pt x="6813" y="11393"/>
                    <a:pt x="7279" y="11393"/>
                  </a:cubicBezTo>
                  <a:cubicBezTo>
                    <a:pt x="7499" y="11393"/>
                    <a:pt x="7719" y="11366"/>
                    <a:pt x="7934" y="11308"/>
                  </a:cubicBezTo>
                  <a:cubicBezTo>
                    <a:pt x="8268" y="11216"/>
                    <a:pt x="8602" y="11064"/>
                    <a:pt x="8876" y="10791"/>
                  </a:cubicBezTo>
                  <a:cubicBezTo>
                    <a:pt x="9150" y="10548"/>
                    <a:pt x="9332" y="10213"/>
                    <a:pt x="9423" y="9879"/>
                  </a:cubicBezTo>
                  <a:cubicBezTo>
                    <a:pt x="9575" y="9149"/>
                    <a:pt x="9332" y="8359"/>
                    <a:pt x="8846" y="7782"/>
                  </a:cubicBezTo>
                  <a:cubicBezTo>
                    <a:pt x="8359" y="7204"/>
                    <a:pt x="7599" y="6900"/>
                    <a:pt x="6840" y="6809"/>
                  </a:cubicBezTo>
                  <a:cubicBezTo>
                    <a:pt x="6689" y="6794"/>
                    <a:pt x="6539" y="6787"/>
                    <a:pt x="6389" y="6787"/>
                  </a:cubicBezTo>
                  <a:cubicBezTo>
                    <a:pt x="5359" y="6787"/>
                    <a:pt x="4373" y="7134"/>
                    <a:pt x="3539" y="7674"/>
                  </a:cubicBezTo>
                  <a:lnTo>
                    <a:pt x="3539" y="7674"/>
                  </a:lnTo>
                  <a:cubicBezTo>
                    <a:pt x="3267" y="6801"/>
                    <a:pt x="3172" y="5943"/>
                    <a:pt x="3222" y="5168"/>
                  </a:cubicBezTo>
                  <a:cubicBezTo>
                    <a:pt x="3314" y="4195"/>
                    <a:pt x="3587" y="3344"/>
                    <a:pt x="3952" y="2675"/>
                  </a:cubicBezTo>
                  <a:cubicBezTo>
                    <a:pt x="4286" y="1976"/>
                    <a:pt x="4712" y="1459"/>
                    <a:pt x="5077" y="1064"/>
                  </a:cubicBezTo>
                  <a:cubicBezTo>
                    <a:pt x="5472" y="699"/>
                    <a:pt x="5806" y="426"/>
                    <a:pt x="6049" y="274"/>
                  </a:cubicBezTo>
                  <a:cubicBezTo>
                    <a:pt x="6262" y="92"/>
                    <a:pt x="6384" y="31"/>
                    <a:pt x="638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5" name="Google Shape;3515;p40"/>
            <p:cNvSpPr/>
            <p:nvPr/>
          </p:nvSpPr>
          <p:spPr>
            <a:xfrm>
              <a:off x="4189550" y="3336975"/>
              <a:ext cx="209750" cy="299750"/>
            </a:xfrm>
            <a:custGeom>
              <a:avLst/>
              <a:gdLst/>
              <a:ahLst/>
              <a:cxnLst/>
              <a:rect l="l" t="t" r="r" b="b"/>
              <a:pathLst>
                <a:path w="8390" h="11990" extrusionOk="0">
                  <a:moveTo>
                    <a:pt x="8238" y="0"/>
                  </a:moveTo>
                  <a:cubicBezTo>
                    <a:pt x="8238" y="0"/>
                    <a:pt x="8238" y="243"/>
                    <a:pt x="8268" y="638"/>
                  </a:cubicBezTo>
                  <a:cubicBezTo>
                    <a:pt x="8268" y="1034"/>
                    <a:pt x="8268" y="1611"/>
                    <a:pt x="8208" y="2310"/>
                  </a:cubicBezTo>
                  <a:cubicBezTo>
                    <a:pt x="8056" y="3739"/>
                    <a:pt x="7539" y="5684"/>
                    <a:pt x="6293" y="7477"/>
                  </a:cubicBezTo>
                  <a:cubicBezTo>
                    <a:pt x="5046" y="9301"/>
                    <a:pt x="3405" y="10487"/>
                    <a:pt x="2159" y="11125"/>
                  </a:cubicBezTo>
                  <a:cubicBezTo>
                    <a:pt x="1520" y="11429"/>
                    <a:pt x="973" y="11642"/>
                    <a:pt x="609" y="11794"/>
                  </a:cubicBezTo>
                  <a:cubicBezTo>
                    <a:pt x="213" y="11915"/>
                    <a:pt x="1" y="11976"/>
                    <a:pt x="1" y="11976"/>
                  </a:cubicBezTo>
                  <a:cubicBezTo>
                    <a:pt x="1" y="11986"/>
                    <a:pt x="7" y="11989"/>
                    <a:pt x="21" y="11989"/>
                  </a:cubicBezTo>
                  <a:cubicBezTo>
                    <a:pt x="48" y="11989"/>
                    <a:pt x="102" y="11976"/>
                    <a:pt x="183" y="11976"/>
                  </a:cubicBezTo>
                  <a:cubicBezTo>
                    <a:pt x="274" y="11946"/>
                    <a:pt x="426" y="11915"/>
                    <a:pt x="609" y="11854"/>
                  </a:cubicBezTo>
                  <a:cubicBezTo>
                    <a:pt x="1004" y="11733"/>
                    <a:pt x="1551" y="11550"/>
                    <a:pt x="2220" y="11246"/>
                  </a:cubicBezTo>
                  <a:cubicBezTo>
                    <a:pt x="3496" y="10639"/>
                    <a:pt x="5198" y="9423"/>
                    <a:pt x="6445" y="7599"/>
                  </a:cubicBezTo>
                  <a:cubicBezTo>
                    <a:pt x="7721" y="5775"/>
                    <a:pt x="8238" y="3769"/>
                    <a:pt x="8329" y="2341"/>
                  </a:cubicBezTo>
                  <a:cubicBezTo>
                    <a:pt x="8390" y="1611"/>
                    <a:pt x="8390" y="1034"/>
                    <a:pt x="8329" y="638"/>
                  </a:cubicBezTo>
                  <a:cubicBezTo>
                    <a:pt x="8329" y="426"/>
                    <a:pt x="8299" y="274"/>
                    <a:pt x="8268" y="182"/>
                  </a:cubicBezTo>
                  <a:cubicBezTo>
                    <a:pt x="8268" y="61"/>
                    <a:pt x="8268" y="0"/>
                    <a:pt x="82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6" name="Google Shape;3516;p40"/>
            <p:cNvSpPr/>
            <p:nvPr/>
          </p:nvSpPr>
          <p:spPr>
            <a:xfrm>
              <a:off x="5776200" y="3748825"/>
              <a:ext cx="252325" cy="224375"/>
            </a:xfrm>
            <a:custGeom>
              <a:avLst/>
              <a:gdLst/>
              <a:ahLst/>
              <a:cxnLst/>
              <a:rect l="l" t="t" r="r" b="b"/>
              <a:pathLst>
                <a:path w="10093" h="8975" extrusionOk="0">
                  <a:moveTo>
                    <a:pt x="10062" y="1"/>
                  </a:moveTo>
                  <a:lnTo>
                    <a:pt x="10062" y="1"/>
                  </a:lnTo>
                  <a:cubicBezTo>
                    <a:pt x="10062" y="1"/>
                    <a:pt x="10001" y="31"/>
                    <a:pt x="9940" y="61"/>
                  </a:cubicBezTo>
                  <a:cubicBezTo>
                    <a:pt x="9849" y="92"/>
                    <a:pt x="9728" y="152"/>
                    <a:pt x="9576" y="244"/>
                  </a:cubicBezTo>
                  <a:cubicBezTo>
                    <a:pt x="9272" y="426"/>
                    <a:pt x="8876" y="791"/>
                    <a:pt x="8481" y="1277"/>
                  </a:cubicBezTo>
                  <a:cubicBezTo>
                    <a:pt x="8086" y="1763"/>
                    <a:pt x="7691" y="2371"/>
                    <a:pt x="7235" y="3070"/>
                  </a:cubicBezTo>
                  <a:cubicBezTo>
                    <a:pt x="6810" y="3770"/>
                    <a:pt x="6262" y="4499"/>
                    <a:pt x="5624" y="5198"/>
                  </a:cubicBezTo>
                  <a:cubicBezTo>
                    <a:pt x="4347" y="6566"/>
                    <a:pt x="2919" y="7539"/>
                    <a:pt x="1825" y="8116"/>
                  </a:cubicBezTo>
                  <a:cubicBezTo>
                    <a:pt x="1278" y="8420"/>
                    <a:pt x="822" y="8602"/>
                    <a:pt x="487" y="8754"/>
                  </a:cubicBezTo>
                  <a:cubicBezTo>
                    <a:pt x="183" y="8876"/>
                    <a:pt x="1" y="8967"/>
                    <a:pt x="1" y="8967"/>
                  </a:cubicBezTo>
                  <a:cubicBezTo>
                    <a:pt x="1" y="8972"/>
                    <a:pt x="6" y="8975"/>
                    <a:pt x="17" y="8975"/>
                  </a:cubicBezTo>
                  <a:cubicBezTo>
                    <a:pt x="68" y="8975"/>
                    <a:pt x="241" y="8916"/>
                    <a:pt x="518" y="8815"/>
                  </a:cubicBezTo>
                  <a:cubicBezTo>
                    <a:pt x="852" y="8724"/>
                    <a:pt x="1338" y="8542"/>
                    <a:pt x="1885" y="8238"/>
                  </a:cubicBezTo>
                  <a:cubicBezTo>
                    <a:pt x="3010" y="7691"/>
                    <a:pt x="4469" y="6718"/>
                    <a:pt x="5776" y="5320"/>
                  </a:cubicBezTo>
                  <a:cubicBezTo>
                    <a:pt x="6445" y="4621"/>
                    <a:pt x="6962" y="3891"/>
                    <a:pt x="7417" y="3162"/>
                  </a:cubicBezTo>
                  <a:cubicBezTo>
                    <a:pt x="7843" y="2463"/>
                    <a:pt x="8208" y="1855"/>
                    <a:pt x="8603" y="1338"/>
                  </a:cubicBezTo>
                  <a:cubicBezTo>
                    <a:pt x="9332" y="365"/>
                    <a:pt x="10092" y="31"/>
                    <a:pt x="1006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7" name="Google Shape;3517;p40"/>
            <p:cNvSpPr/>
            <p:nvPr/>
          </p:nvSpPr>
          <p:spPr>
            <a:xfrm>
              <a:off x="5085475" y="3012500"/>
              <a:ext cx="428600" cy="45050"/>
            </a:xfrm>
            <a:custGeom>
              <a:avLst/>
              <a:gdLst/>
              <a:ahLst/>
              <a:cxnLst/>
              <a:rect l="l" t="t" r="r" b="b"/>
              <a:pathLst>
                <a:path w="17144" h="1802" extrusionOk="0">
                  <a:moveTo>
                    <a:pt x="0" y="0"/>
                  </a:moveTo>
                  <a:lnTo>
                    <a:pt x="0" y="0"/>
                  </a:lnTo>
                  <a:cubicBezTo>
                    <a:pt x="0" y="0"/>
                    <a:pt x="31" y="61"/>
                    <a:pt x="122" y="122"/>
                  </a:cubicBezTo>
                  <a:cubicBezTo>
                    <a:pt x="213" y="213"/>
                    <a:pt x="335" y="335"/>
                    <a:pt x="517" y="456"/>
                  </a:cubicBezTo>
                  <a:cubicBezTo>
                    <a:pt x="882" y="730"/>
                    <a:pt x="1459" y="1064"/>
                    <a:pt x="2219" y="1307"/>
                  </a:cubicBezTo>
                  <a:cubicBezTo>
                    <a:pt x="2979" y="1581"/>
                    <a:pt x="3921" y="1763"/>
                    <a:pt x="4985" y="1794"/>
                  </a:cubicBezTo>
                  <a:cubicBezTo>
                    <a:pt x="5174" y="1799"/>
                    <a:pt x="5365" y="1801"/>
                    <a:pt x="5559" y="1801"/>
                  </a:cubicBezTo>
                  <a:cubicBezTo>
                    <a:pt x="6460" y="1801"/>
                    <a:pt x="7419" y="1747"/>
                    <a:pt x="8420" y="1672"/>
                  </a:cubicBezTo>
                  <a:cubicBezTo>
                    <a:pt x="10851" y="1490"/>
                    <a:pt x="13040" y="1246"/>
                    <a:pt x="14621" y="1034"/>
                  </a:cubicBezTo>
                  <a:cubicBezTo>
                    <a:pt x="15380" y="912"/>
                    <a:pt x="16049" y="821"/>
                    <a:pt x="16475" y="760"/>
                  </a:cubicBezTo>
                  <a:cubicBezTo>
                    <a:pt x="16687" y="699"/>
                    <a:pt x="16839" y="669"/>
                    <a:pt x="16991" y="669"/>
                  </a:cubicBezTo>
                  <a:cubicBezTo>
                    <a:pt x="17083" y="639"/>
                    <a:pt x="17143" y="608"/>
                    <a:pt x="17143" y="608"/>
                  </a:cubicBezTo>
                  <a:lnTo>
                    <a:pt x="17143" y="608"/>
                  </a:lnTo>
                  <a:cubicBezTo>
                    <a:pt x="17143" y="608"/>
                    <a:pt x="16900" y="608"/>
                    <a:pt x="16475" y="669"/>
                  </a:cubicBezTo>
                  <a:cubicBezTo>
                    <a:pt x="15988" y="730"/>
                    <a:pt x="15350" y="790"/>
                    <a:pt x="14590" y="882"/>
                  </a:cubicBezTo>
                  <a:cubicBezTo>
                    <a:pt x="13010" y="1064"/>
                    <a:pt x="10821" y="1277"/>
                    <a:pt x="8389" y="1459"/>
                  </a:cubicBezTo>
                  <a:cubicBezTo>
                    <a:pt x="7363" y="1538"/>
                    <a:pt x="6359" y="1617"/>
                    <a:pt x="5417" y="1617"/>
                  </a:cubicBezTo>
                  <a:cubicBezTo>
                    <a:pt x="5272" y="1617"/>
                    <a:pt x="5128" y="1615"/>
                    <a:pt x="4985" y="1611"/>
                  </a:cubicBezTo>
                  <a:cubicBezTo>
                    <a:pt x="3952" y="1581"/>
                    <a:pt x="3009" y="1429"/>
                    <a:pt x="2249" y="1186"/>
                  </a:cubicBezTo>
                  <a:cubicBezTo>
                    <a:pt x="1490" y="942"/>
                    <a:pt x="942" y="639"/>
                    <a:pt x="578" y="395"/>
                  </a:cubicBezTo>
                  <a:cubicBezTo>
                    <a:pt x="213" y="152"/>
                    <a:pt x="0" y="0"/>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8" name="Google Shape;3518;p40"/>
            <p:cNvSpPr/>
            <p:nvPr/>
          </p:nvSpPr>
          <p:spPr>
            <a:xfrm>
              <a:off x="5197175" y="4112800"/>
              <a:ext cx="997750" cy="333625"/>
            </a:xfrm>
            <a:custGeom>
              <a:avLst/>
              <a:gdLst/>
              <a:ahLst/>
              <a:cxnLst/>
              <a:rect l="l" t="t" r="r" b="b"/>
              <a:pathLst>
                <a:path w="39910" h="13345" extrusionOk="0">
                  <a:moveTo>
                    <a:pt x="25442" y="1"/>
                  </a:moveTo>
                  <a:lnTo>
                    <a:pt x="760" y="3709"/>
                  </a:lnTo>
                  <a:lnTo>
                    <a:pt x="0" y="13010"/>
                  </a:lnTo>
                  <a:lnTo>
                    <a:pt x="28785" y="13345"/>
                  </a:lnTo>
                  <a:cubicBezTo>
                    <a:pt x="35168" y="13253"/>
                    <a:pt x="39910" y="7448"/>
                    <a:pt x="38724" y="1186"/>
                  </a:cubicBezTo>
                  <a:lnTo>
                    <a:pt x="25442" y="1"/>
                  </a:lnTo>
                  <a:close/>
                </a:path>
              </a:pathLst>
            </a:custGeom>
            <a:solidFill>
              <a:srgbClr val="B7887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9" name="Google Shape;3519;p40"/>
            <p:cNvSpPr/>
            <p:nvPr/>
          </p:nvSpPr>
          <p:spPr>
            <a:xfrm>
              <a:off x="4811900" y="4156525"/>
              <a:ext cx="449125" cy="292375"/>
            </a:xfrm>
            <a:custGeom>
              <a:avLst/>
              <a:gdLst/>
              <a:ahLst/>
              <a:cxnLst/>
              <a:rect l="l" t="t" r="r" b="b"/>
              <a:pathLst>
                <a:path w="17965" h="11695" extrusionOk="0">
                  <a:moveTo>
                    <a:pt x="10195" y="0"/>
                  </a:moveTo>
                  <a:cubicBezTo>
                    <a:pt x="10009" y="0"/>
                    <a:pt x="9823" y="5"/>
                    <a:pt x="9636" y="15"/>
                  </a:cubicBezTo>
                  <a:lnTo>
                    <a:pt x="2767" y="349"/>
                  </a:lnTo>
                  <a:cubicBezTo>
                    <a:pt x="2767" y="349"/>
                    <a:pt x="3192" y="1474"/>
                    <a:pt x="3922" y="1899"/>
                  </a:cubicBezTo>
                  <a:cubicBezTo>
                    <a:pt x="4651" y="2295"/>
                    <a:pt x="8907" y="2386"/>
                    <a:pt x="8907" y="2386"/>
                  </a:cubicBezTo>
                  <a:lnTo>
                    <a:pt x="8694" y="2599"/>
                  </a:lnTo>
                  <a:cubicBezTo>
                    <a:pt x="7782" y="3541"/>
                    <a:pt x="6566" y="4058"/>
                    <a:pt x="5259" y="4088"/>
                  </a:cubicBezTo>
                  <a:lnTo>
                    <a:pt x="4621" y="4118"/>
                  </a:lnTo>
                  <a:cubicBezTo>
                    <a:pt x="4135" y="4088"/>
                    <a:pt x="3648" y="3966"/>
                    <a:pt x="3192" y="3845"/>
                  </a:cubicBezTo>
                  <a:lnTo>
                    <a:pt x="1490" y="3146"/>
                  </a:lnTo>
                  <a:cubicBezTo>
                    <a:pt x="1301" y="3057"/>
                    <a:pt x="1107" y="3008"/>
                    <a:pt x="928" y="3008"/>
                  </a:cubicBezTo>
                  <a:cubicBezTo>
                    <a:pt x="617" y="3008"/>
                    <a:pt x="348" y="3153"/>
                    <a:pt x="214" y="3480"/>
                  </a:cubicBezTo>
                  <a:cubicBezTo>
                    <a:pt x="1" y="3936"/>
                    <a:pt x="153" y="4574"/>
                    <a:pt x="1551" y="5273"/>
                  </a:cubicBezTo>
                  <a:cubicBezTo>
                    <a:pt x="2341" y="5669"/>
                    <a:pt x="5229" y="6672"/>
                    <a:pt x="5229" y="6672"/>
                  </a:cubicBezTo>
                  <a:cubicBezTo>
                    <a:pt x="5229" y="6672"/>
                    <a:pt x="5290" y="7492"/>
                    <a:pt x="5411" y="7887"/>
                  </a:cubicBezTo>
                  <a:cubicBezTo>
                    <a:pt x="5533" y="8313"/>
                    <a:pt x="6657" y="8738"/>
                    <a:pt x="6657" y="8738"/>
                  </a:cubicBezTo>
                  <a:cubicBezTo>
                    <a:pt x="6657" y="8738"/>
                    <a:pt x="7387" y="10228"/>
                    <a:pt x="7691" y="10562"/>
                  </a:cubicBezTo>
                  <a:cubicBezTo>
                    <a:pt x="7812" y="10714"/>
                    <a:pt x="8846" y="11018"/>
                    <a:pt x="9940" y="11322"/>
                  </a:cubicBezTo>
                  <a:cubicBezTo>
                    <a:pt x="10796" y="11573"/>
                    <a:pt x="11680" y="11695"/>
                    <a:pt x="12565" y="11695"/>
                  </a:cubicBezTo>
                  <a:cubicBezTo>
                    <a:pt x="13504" y="11695"/>
                    <a:pt x="14443" y="11558"/>
                    <a:pt x="15351" y="11292"/>
                  </a:cubicBezTo>
                  <a:lnTo>
                    <a:pt x="17965" y="10501"/>
                  </a:lnTo>
                  <a:lnTo>
                    <a:pt x="17965" y="2538"/>
                  </a:lnTo>
                  <a:lnTo>
                    <a:pt x="17965" y="2386"/>
                  </a:lnTo>
                  <a:cubicBezTo>
                    <a:pt x="17962" y="2386"/>
                    <a:pt x="17958" y="2387"/>
                    <a:pt x="17954" y="2387"/>
                  </a:cubicBezTo>
                  <a:cubicBezTo>
                    <a:pt x="17746" y="2387"/>
                    <a:pt x="16141" y="1673"/>
                    <a:pt x="14682" y="988"/>
                  </a:cubicBezTo>
                  <a:cubicBezTo>
                    <a:pt x="13271" y="337"/>
                    <a:pt x="11740" y="0"/>
                    <a:pt x="1019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0" name="Google Shape;3520;p40"/>
            <p:cNvSpPr/>
            <p:nvPr/>
          </p:nvSpPr>
          <p:spPr>
            <a:xfrm>
              <a:off x="4938800" y="4323100"/>
              <a:ext cx="87425" cy="23250"/>
            </a:xfrm>
            <a:custGeom>
              <a:avLst/>
              <a:gdLst/>
              <a:ahLst/>
              <a:cxnLst/>
              <a:rect l="l" t="t" r="r" b="b"/>
              <a:pathLst>
                <a:path w="3497" h="930" extrusionOk="0">
                  <a:moveTo>
                    <a:pt x="55" y="1"/>
                  </a:moveTo>
                  <a:cubicBezTo>
                    <a:pt x="42" y="1"/>
                    <a:pt x="34" y="3"/>
                    <a:pt x="31" y="9"/>
                  </a:cubicBezTo>
                  <a:cubicBezTo>
                    <a:pt x="1" y="39"/>
                    <a:pt x="761" y="404"/>
                    <a:pt x="1703" y="647"/>
                  </a:cubicBezTo>
                  <a:cubicBezTo>
                    <a:pt x="2487" y="867"/>
                    <a:pt x="3173" y="930"/>
                    <a:pt x="3409" y="930"/>
                  </a:cubicBezTo>
                  <a:cubicBezTo>
                    <a:pt x="3466" y="930"/>
                    <a:pt x="3496" y="926"/>
                    <a:pt x="3496" y="920"/>
                  </a:cubicBezTo>
                  <a:cubicBezTo>
                    <a:pt x="3496" y="860"/>
                    <a:pt x="2706" y="738"/>
                    <a:pt x="1764" y="495"/>
                  </a:cubicBezTo>
                  <a:cubicBezTo>
                    <a:pt x="877" y="273"/>
                    <a:pt x="192" y="1"/>
                    <a:pt x="55"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1" name="Google Shape;3521;p40"/>
            <p:cNvSpPr/>
            <p:nvPr/>
          </p:nvSpPr>
          <p:spPr>
            <a:xfrm>
              <a:off x="4973775" y="4373350"/>
              <a:ext cx="46375" cy="13675"/>
            </a:xfrm>
            <a:custGeom>
              <a:avLst/>
              <a:gdLst/>
              <a:ahLst/>
              <a:cxnLst/>
              <a:rect l="l" t="t" r="r" b="b"/>
              <a:pathLst>
                <a:path w="1855" h="547" extrusionOk="0">
                  <a:moveTo>
                    <a:pt x="46" y="1"/>
                  </a:moveTo>
                  <a:cubicBezTo>
                    <a:pt x="38" y="1"/>
                    <a:pt x="33" y="2"/>
                    <a:pt x="30" y="5"/>
                  </a:cubicBezTo>
                  <a:cubicBezTo>
                    <a:pt x="0" y="65"/>
                    <a:pt x="365" y="309"/>
                    <a:pt x="882" y="430"/>
                  </a:cubicBezTo>
                  <a:cubicBezTo>
                    <a:pt x="1187" y="520"/>
                    <a:pt x="1472" y="546"/>
                    <a:pt x="1653" y="546"/>
                  </a:cubicBezTo>
                  <a:cubicBezTo>
                    <a:pt x="1778" y="546"/>
                    <a:pt x="1854" y="534"/>
                    <a:pt x="1854" y="521"/>
                  </a:cubicBezTo>
                  <a:cubicBezTo>
                    <a:pt x="1854" y="461"/>
                    <a:pt x="1429" y="400"/>
                    <a:pt x="942" y="278"/>
                  </a:cubicBezTo>
                  <a:cubicBezTo>
                    <a:pt x="471" y="140"/>
                    <a:pt x="126" y="1"/>
                    <a:pt x="46"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2" name="Google Shape;3522;p40"/>
            <p:cNvSpPr/>
            <p:nvPr/>
          </p:nvSpPr>
          <p:spPr>
            <a:xfrm>
              <a:off x="4937300" y="4200200"/>
              <a:ext cx="114750" cy="62000"/>
            </a:xfrm>
            <a:custGeom>
              <a:avLst/>
              <a:gdLst/>
              <a:ahLst/>
              <a:cxnLst/>
              <a:rect l="l" t="t" r="r" b="b"/>
              <a:pathLst>
                <a:path w="4590" h="2480" extrusionOk="0">
                  <a:moveTo>
                    <a:pt x="4559" y="0"/>
                  </a:moveTo>
                  <a:cubicBezTo>
                    <a:pt x="4559" y="1"/>
                    <a:pt x="4316" y="183"/>
                    <a:pt x="3951" y="487"/>
                  </a:cubicBezTo>
                  <a:cubicBezTo>
                    <a:pt x="3587" y="791"/>
                    <a:pt x="3100" y="1186"/>
                    <a:pt x="2462" y="1551"/>
                  </a:cubicBezTo>
                  <a:cubicBezTo>
                    <a:pt x="1216" y="2280"/>
                    <a:pt x="0" y="2402"/>
                    <a:pt x="30" y="2463"/>
                  </a:cubicBezTo>
                  <a:cubicBezTo>
                    <a:pt x="30" y="2473"/>
                    <a:pt x="64" y="2479"/>
                    <a:pt x="126" y="2479"/>
                  </a:cubicBezTo>
                  <a:cubicBezTo>
                    <a:pt x="250" y="2479"/>
                    <a:pt x="486" y="2452"/>
                    <a:pt x="790" y="2371"/>
                  </a:cubicBezTo>
                  <a:cubicBezTo>
                    <a:pt x="1277" y="2280"/>
                    <a:pt x="1915" y="2067"/>
                    <a:pt x="2553" y="1703"/>
                  </a:cubicBezTo>
                  <a:cubicBezTo>
                    <a:pt x="3192" y="1338"/>
                    <a:pt x="3678" y="912"/>
                    <a:pt x="4043" y="578"/>
                  </a:cubicBezTo>
                  <a:cubicBezTo>
                    <a:pt x="4377" y="244"/>
                    <a:pt x="4590" y="31"/>
                    <a:pt x="4559"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3" name="Google Shape;3523;p40"/>
            <p:cNvSpPr/>
            <p:nvPr/>
          </p:nvSpPr>
          <p:spPr>
            <a:xfrm>
              <a:off x="5261000" y="3999600"/>
              <a:ext cx="946850" cy="448350"/>
            </a:xfrm>
            <a:custGeom>
              <a:avLst/>
              <a:gdLst/>
              <a:ahLst/>
              <a:cxnLst/>
              <a:rect l="l" t="t" r="r" b="b"/>
              <a:pathLst>
                <a:path w="37874" h="17934" extrusionOk="0">
                  <a:moveTo>
                    <a:pt x="35320" y="0"/>
                  </a:moveTo>
                  <a:lnTo>
                    <a:pt x="21673" y="2249"/>
                  </a:lnTo>
                  <a:lnTo>
                    <a:pt x="22129" y="3951"/>
                  </a:lnTo>
                  <a:lnTo>
                    <a:pt x="700" y="7386"/>
                  </a:lnTo>
                  <a:lnTo>
                    <a:pt x="1" y="17933"/>
                  </a:lnTo>
                  <a:lnTo>
                    <a:pt x="27114" y="17933"/>
                  </a:lnTo>
                  <a:cubicBezTo>
                    <a:pt x="28937" y="17933"/>
                    <a:pt x="30761" y="17447"/>
                    <a:pt x="32342" y="16505"/>
                  </a:cubicBezTo>
                  <a:cubicBezTo>
                    <a:pt x="35989" y="14286"/>
                    <a:pt x="37874" y="10031"/>
                    <a:pt x="37053" y="5866"/>
                  </a:cubicBezTo>
                  <a:cubicBezTo>
                    <a:pt x="36779" y="4134"/>
                    <a:pt x="36111" y="2128"/>
                    <a:pt x="353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4" name="Google Shape;3524;p40"/>
            <p:cNvSpPr/>
            <p:nvPr/>
          </p:nvSpPr>
          <p:spPr>
            <a:xfrm>
              <a:off x="5289125" y="4076350"/>
              <a:ext cx="681650" cy="106400"/>
            </a:xfrm>
            <a:custGeom>
              <a:avLst/>
              <a:gdLst/>
              <a:ahLst/>
              <a:cxnLst/>
              <a:rect l="l" t="t" r="r" b="b"/>
              <a:pathLst>
                <a:path w="27266" h="4256" extrusionOk="0">
                  <a:moveTo>
                    <a:pt x="27265" y="0"/>
                  </a:moveTo>
                  <a:cubicBezTo>
                    <a:pt x="27265" y="0"/>
                    <a:pt x="27174" y="0"/>
                    <a:pt x="26992" y="30"/>
                  </a:cubicBezTo>
                  <a:cubicBezTo>
                    <a:pt x="26779" y="61"/>
                    <a:pt x="26505" y="91"/>
                    <a:pt x="26171" y="122"/>
                  </a:cubicBezTo>
                  <a:cubicBezTo>
                    <a:pt x="25472" y="213"/>
                    <a:pt x="24469" y="365"/>
                    <a:pt x="23253" y="547"/>
                  </a:cubicBezTo>
                  <a:cubicBezTo>
                    <a:pt x="20761" y="942"/>
                    <a:pt x="17356" y="1459"/>
                    <a:pt x="13618" y="2037"/>
                  </a:cubicBezTo>
                  <a:cubicBezTo>
                    <a:pt x="9848" y="2614"/>
                    <a:pt x="6475" y="3161"/>
                    <a:pt x="3982" y="3556"/>
                  </a:cubicBezTo>
                  <a:cubicBezTo>
                    <a:pt x="2766" y="3769"/>
                    <a:pt x="1763" y="3921"/>
                    <a:pt x="1064" y="4043"/>
                  </a:cubicBezTo>
                  <a:cubicBezTo>
                    <a:pt x="730" y="4103"/>
                    <a:pt x="456" y="4164"/>
                    <a:pt x="274" y="4195"/>
                  </a:cubicBezTo>
                  <a:cubicBezTo>
                    <a:pt x="91" y="4225"/>
                    <a:pt x="0" y="4255"/>
                    <a:pt x="0" y="4255"/>
                  </a:cubicBezTo>
                  <a:cubicBezTo>
                    <a:pt x="0" y="4255"/>
                    <a:pt x="91" y="4255"/>
                    <a:pt x="274" y="4225"/>
                  </a:cubicBezTo>
                  <a:cubicBezTo>
                    <a:pt x="487" y="4195"/>
                    <a:pt x="730" y="4164"/>
                    <a:pt x="1064" y="4134"/>
                  </a:cubicBezTo>
                  <a:cubicBezTo>
                    <a:pt x="1794" y="4012"/>
                    <a:pt x="2766" y="3891"/>
                    <a:pt x="4012" y="3708"/>
                  </a:cubicBezTo>
                  <a:cubicBezTo>
                    <a:pt x="6475" y="3313"/>
                    <a:pt x="9879" y="2796"/>
                    <a:pt x="13648" y="2219"/>
                  </a:cubicBezTo>
                  <a:cubicBezTo>
                    <a:pt x="17387" y="1611"/>
                    <a:pt x="20791" y="1094"/>
                    <a:pt x="23283" y="699"/>
                  </a:cubicBezTo>
                  <a:cubicBezTo>
                    <a:pt x="24499" y="486"/>
                    <a:pt x="25502" y="304"/>
                    <a:pt x="26201" y="213"/>
                  </a:cubicBezTo>
                  <a:cubicBezTo>
                    <a:pt x="26536" y="152"/>
                    <a:pt x="26779" y="91"/>
                    <a:pt x="26992" y="61"/>
                  </a:cubicBezTo>
                  <a:cubicBezTo>
                    <a:pt x="27174" y="30"/>
                    <a:pt x="27265" y="0"/>
                    <a:pt x="2726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5" name="Google Shape;3525;p40"/>
            <p:cNvSpPr/>
            <p:nvPr/>
          </p:nvSpPr>
          <p:spPr>
            <a:xfrm>
              <a:off x="5484400" y="4159775"/>
              <a:ext cx="148225" cy="288925"/>
            </a:xfrm>
            <a:custGeom>
              <a:avLst/>
              <a:gdLst/>
              <a:ahLst/>
              <a:cxnLst/>
              <a:rect l="l" t="t" r="r" b="b"/>
              <a:pathLst>
                <a:path w="5929" h="11557" extrusionOk="0">
                  <a:moveTo>
                    <a:pt x="18" y="1"/>
                  </a:moveTo>
                  <a:cubicBezTo>
                    <a:pt x="11" y="1"/>
                    <a:pt x="5" y="3"/>
                    <a:pt x="1" y="7"/>
                  </a:cubicBezTo>
                  <a:cubicBezTo>
                    <a:pt x="1" y="37"/>
                    <a:pt x="670" y="402"/>
                    <a:pt x="1642" y="1162"/>
                  </a:cubicBezTo>
                  <a:cubicBezTo>
                    <a:pt x="1885" y="1374"/>
                    <a:pt x="2159" y="1587"/>
                    <a:pt x="2402" y="1830"/>
                  </a:cubicBezTo>
                  <a:cubicBezTo>
                    <a:pt x="2524" y="1982"/>
                    <a:pt x="2676" y="2104"/>
                    <a:pt x="2797" y="2225"/>
                  </a:cubicBezTo>
                  <a:cubicBezTo>
                    <a:pt x="2919" y="2377"/>
                    <a:pt x="3071" y="2529"/>
                    <a:pt x="3192" y="2681"/>
                  </a:cubicBezTo>
                  <a:cubicBezTo>
                    <a:pt x="3740" y="3320"/>
                    <a:pt x="4256" y="4049"/>
                    <a:pt x="4682" y="4870"/>
                  </a:cubicBezTo>
                  <a:cubicBezTo>
                    <a:pt x="5107" y="5721"/>
                    <a:pt x="5381" y="6572"/>
                    <a:pt x="5563" y="7393"/>
                  </a:cubicBezTo>
                  <a:cubicBezTo>
                    <a:pt x="5655" y="7788"/>
                    <a:pt x="5715" y="8153"/>
                    <a:pt x="5746" y="8517"/>
                  </a:cubicBezTo>
                  <a:cubicBezTo>
                    <a:pt x="5776" y="8882"/>
                    <a:pt x="5776" y="9216"/>
                    <a:pt x="5776" y="9551"/>
                  </a:cubicBezTo>
                  <a:cubicBezTo>
                    <a:pt x="5746" y="10797"/>
                    <a:pt x="5533" y="11526"/>
                    <a:pt x="5594" y="11557"/>
                  </a:cubicBezTo>
                  <a:cubicBezTo>
                    <a:pt x="5594" y="11557"/>
                    <a:pt x="5655" y="11374"/>
                    <a:pt x="5715" y="11040"/>
                  </a:cubicBezTo>
                  <a:cubicBezTo>
                    <a:pt x="5776" y="10858"/>
                    <a:pt x="5807" y="10645"/>
                    <a:pt x="5837" y="10402"/>
                  </a:cubicBezTo>
                  <a:cubicBezTo>
                    <a:pt x="5867" y="10159"/>
                    <a:pt x="5928" y="9855"/>
                    <a:pt x="5928" y="9551"/>
                  </a:cubicBezTo>
                  <a:cubicBezTo>
                    <a:pt x="5928" y="9247"/>
                    <a:pt x="5928" y="8882"/>
                    <a:pt x="5898" y="8517"/>
                  </a:cubicBezTo>
                  <a:cubicBezTo>
                    <a:pt x="5898" y="8153"/>
                    <a:pt x="5807" y="7757"/>
                    <a:pt x="5746" y="7362"/>
                  </a:cubicBezTo>
                  <a:cubicBezTo>
                    <a:pt x="5563" y="6542"/>
                    <a:pt x="5290" y="5660"/>
                    <a:pt x="4864" y="4809"/>
                  </a:cubicBezTo>
                  <a:cubicBezTo>
                    <a:pt x="4439" y="3928"/>
                    <a:pt x="3892" y="3198"/>
                    <a:pt x="3344" y="2560"/>
                  </a:cubicBezTo>
                  <a:cubicBezTo>
                    <a:pt x="3192" y="2408"/>
                    <a:pt x="3071" y="2256"/>
                    <a:pt x="2919" y="2104"/>
                  </a:cubicBezTo>
                  <a:cubicBezTo>
                    <a:pt x="2797" y="1982"/>
                    <a:pt x="2645" y="1861"/>
                    <a:pt x="2524" y="1709"/>
                  </a:cubicBezTo>
                  <a:cubicBezTo>
                    <a:pt x="2250" y="1466"/>
                    <a:pt x="1977" y="1253"/>
                    <a:pt x="1733" y="1070"/>
                  </a:cubicBezTo>
                  <a:cubicBezTo>
                    <a:pt x="1490" y="858"/>
                    <a:pt x="1247" y="706"/>
                    <a:pt x="1034" y="584"/>
                  </a:cubicBezTo>
                  <a:cubicBezTo>
                    <a:pt x="852" y="432"/>
                    <a:pt x="639" y="310"/>
                    <a:pt x="487" y="250"/>
                  </a:cubicBezTo>
                  <a:cubicBezTo>
                    <a:pt x="222" y="90"/>
                    <a:pt x="72" y="1"/>
                    <a:pt x="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6" name="Google Shape;3526;p40"/>
            <p:cNvSpPr/>
            <p:nvPr/>
          </p:nvSpPr>
          <p:spPr>
            <a:xfrm>
              <a:off x="5799775" y="4112800"/>
              <a:ext cx="237100" cy="315450"/>
            </a:xfrm>
            <a:custGeom>
              <a:avLst/>
              <a:gdLst/>
              <a:ahLst/>
              <a:cxnLst/>
              <a:rect l="l" t="t" r="r" b="b"/>
              <a:pathLst>
                <a:path w="9484" h="12618" extrusionOk="0">
                  <a:moveTo>
                    <a:pt x="7078" y="3310"/>
                  </a:moveTo>
                  <a:cubicBezTo>
                    <a:pt x="7130" y="3310"/>
                    <a:pt x="7182" y="3311"/>
                    <a:pt x="7234" y="3314"/>
                  </a:cubicBezTo>
                  <a:cubicBezTo>
                    <a:pt x="7751" y="3375"/>
                    <a:pt x="8237" y="3618"/>
                    <a:pt x="8602" y="4013"/>
                  </a:cubicBezTo>
                  <a:cubicBezTo>
                    <a:pt x="8936" y="4439"/>
                    <a:pt x="9119" y="4955"/>
                    <a:pt x="9058" y="5472"/>
                  </a:cubicBezTo>
                  <a:cubicBezTo>
                    <a:pt x="8967" y="5989"/>
                    <a:pt x="8633" y="6414"/>
                    <a:pt x="8207" y="6658"/>
                  </a:cubicBezTo>
                  <a:cubicBezTo>
                    <a:pt x="7630" y="7016"/>
                    <a:pt x="6974" y="7140"/>
                    <a:pt x="6335" y="7140"/>
                  </a:cubicBezTo>
                  <a:cubicBezTo>
                    <a:pt x="5997" y="7140"/>
                    <a:pt x="5665" y="7105"/>
                    <a:pt x="5350" y="7053"/>
                  </a:cubicBezTo>
                  <a:cubicBezTo>
                    <a:pt x="4888" y="6978"/>
                    <a:pt x="4450" y="6856"/>
                    <a:pt x="4040" y="6697"/>
                  </a:cubicBezTo>
                  <a:lnTo>
                    <a:pt x="4040" y="6697"/>
                  </a:lnTo>
                  <a:cubicBezTo>
                    <a:pt x="4059" y="6471"/>
                    <a:pt x="4089" y="6245"/>
                    <a:pt x="4134" y="6019"/>
                  </a:cubicBezTo>
                  <a:cubicBezTo>
                    <a:pt x="4347" y="5107"/>
                    <a:pt x="4863" y="4165"/>
                    <a:pt x="5745" y="3648"/>
                  </a:cubicBezTo>
                  <a:cubicBezTo>
                    <a:pt x="6155" y="3430"/>
                    <a:pt x="6614" y="3310"/>
                    <a:pt x="7078" y="3310"/>
                  </a:cubicBezTo>
                  <a:close/>
                  <a:moveTo>
                    <a:pt x="122" y="1"/>
                  </a:moveTo>
                  <a:lnTo>
                    <a:pt x="122" y="1"/>
                  </a:lnTo>
                  <a:cubicBezTo>
                    <a:pt x="122" y="1"/>
                    <a:pt x="0" y="427"/>
                    <a:pt x="31" y="1247"/>
                  </a:cubicBezTo>
                  <a:cubicBezTo>
                    <a:pt x="61" y="2068"/>
                    <a:pt x="243" y="3284"/>
                    <a:pt x="1064" y="4530"/>
                  </a:cubicBezTo>
                  <a:cubicBezTo>
                    <a:pt x="1643" y="5421"/>
                    <a:pt x="2614" y="6279"/>
                    <a:pt x="3856" y="6806"/>
                  </a:cubicBezTo>
                  <a:lnTo>
                    <a:pt x="3856" y="6806"/>
                  </a:lnTo>
                  <a:cubicBezTo>
                    <a:pt x="3846" y="7003"/>
                    <a:pt x="3848" y="7198"/>
                    <a:pt x="3860" y="7387"/>
                  </a:cubicBezTo>
                  <a:cubicBezTo>
                    <a:pt x="3860" y="7843"/>
                    <a:pt x="3952" y="8299"/>
                    <a:pt x="4043" y="8725"/>
                  </a:cubicBezTo>
                  <a:cubicBezTo>
                    <a:pt x="4286" y="9545"/>
                    <a:pt x="4711" y="10275"/>
                    <a:pt x="5228" y="10791"/>
                  </a:cubicBezTo>
                  <a:cubicBezTo>
                    <a:pt x="5715" y="11339"/>
                    <a:pt x="6292" y="11734"/>
                    <a:pt x="6809" y="11977"/>
                  </a:cubicBezTo>
                  <a:cubicBezTo>
                    <a:pt x="7326" y="12250"/>
                    <a:pt x="7812" y="12372"/>
                    <a:pt x="8207" y="12463"/>
                  </a:cubicBezTo>
                  <a:cubicBezTo>
                    <a:pt x="8823" y="12600"/>
                    <a:pt x="9233" y="12617"/>
                    <a:pt x="9400" y="12617"/>
                  </a:cubicBezTo>
                  <a:cubicBezTo>
                    <a:pt x="9455" y="12617"/>
                    <a:pt x="9484" y="12615"/>
                    <a:pt x="9484" y="12615"/>
                  </a:cubicBezTo>
                  <a:cubicBezTo>
                    <a:pt x="9484" y="12615"/>
                    <a:pt x="9028" y="12585"/>
                    <a:pt x="8237" y="12402"/>
                  </a:cubicBezTo>
                  <a:cubicBezTo>
                    <a:pt x="7842" y="12281"/>
                    <a:pt x="7356" y="12159"/>
                    <a:pt x="6839" y="11886"/>
                  </a:cubicBezTo>
                  <a:cubicBezTo>
                    <a:pt x="6353" y="11612"/>
                    <a:pt x="5806" y="11247"/>
                    <a:pt x="5319" y="10700"/>
                  </a:cubicBezTo>
                  <a:cubicBezTo>
                    <a:pt x="4833" y="10184"/>
                    <a:pt x="4438" y="9484"/>
                    <a:pt x="4225" y="8664"/>
                  </a:cubicBezTo>
                  <a:cubicBezTo>
                    <a:pt x="4104" y="8269"/>
                    <a:pt x="4043" y="7843"/>
                    <a:pt x="4012" y="7387"/>
                  </a:cubicBezTo>
                  <a:cubicBezTo>
                    <a:pt x="4012" y="7216"/>
                    <a:pt x="4017" y="7046"/>
                    <a:pt x="4027" y="6875"/>
                  </a:cubicBezTo>
                  <a:lnTo>
                    <a:pt x="4027" y="6875"/>
                  </a:lnTo>
                  <a:cubicBezTo>
                    <a:pt x="4432" y="7034"/>
                    <a:pt x="4864" y="7157"/>
                    <a:pt x="5319" y="7235"/>
                  </a:cubicBezTo>
                  <a:cubicBezTo>
                    <a:pt x="5645" y="7288"/>
                    <a:pt x="5988" y="7322"/>
                    <a:pt x="6337" y="7322"/>
                  </a:cubicBezTo>
                  <a:cubicBezTo>
                    <a:pt x="6999" y="7322"/>
                    <a:pt x="7681" y="7198"/>
                    <a:pt x="8298" y="6840"/>
                  </a:cubicBezTo>
                  <a:cubicBezTo>
                    <a:pt x="8785" y="6536"/>
                    <a:pt x="9180" y="6080"/>
                    <a:pt x="9240" y="5503"/>
                  </a:cubicBezTo>
                  <a:cubicBezTo>
                    <a:pt x="9332" y="4925"/>
                    <a:pt x="9119" y="4348"/>
                    <a:pt x="8754" y="3892"/>
                  </a:cubicBezTo>
                  <a:cubicBezTo>
                    <a:pt x="8389" y="3436"/>
                    <a:pt x="7812" y="3162"/>
                    <a:pt x="7265" y="3132"/>
                  </a:cubicBezTo>
                  <a:cubicBezTo>
                    <a:pt x="7180" y="3123"/>
                    <a:pt x="7095" y="3118"/>
                    <a:pt x="7011" y="3118"/>
                  </a:cubicBezTo>
                  <a:cubicBezTo>
                    <a:pt x="6528" y="3118"/>
                    <a:pt x="6073" y="3263"/>
                    <a:pt x="5684" y="3496"/>
                  </a:cubicBezTo>
                  <a:cubicBezTo>
                    <a:pt x="5198" y="3740"/>
                    <a:pt x="4803" y="4135"/>
                    <a:pt x="4529" y="4560"/>
                  </a:cubicBezTo>
                  <a:cubicBezTo>
                    <a:pt x="4256" y="5016"/>
                    <a:pt x="4073" y="5472"/>
                    <a:pt x="3982" y="5959"/>
                  </a:cubicBezTo>
                  <a:cubicBezTo>
                    <a:pt x="3926" y="6182"/>
                    <a:pt x="3889" y="6406"/>
                    <a:pt x="3869" y="6627"/>
                  </a:cubicBezTo>
                  <a:lnTo>
                    <a:pt x="3869" y="6627"/>
                  </a:lnTo>
                  <a:cubicBezTo>
                    <a:pt x="2687" y="6128"/>
                    <a:pt x="1755" y="5315"/>
                    <a:pt x="1186" y="4439"/>
                  </a:cubicBezTo>
                  <a:cubicBezTo>
                    <a:pt x="365" y="3253"/>
                    <a:pt x="152" y="2038"/>
                    <a:pt x="91" y="1247"/>
                  </a:cubicBezTo>
                  <a:cubicBezTo>
                    <a:pt x="61" y="427"/>
                    <a:pt x="152" y="1"/>
                    <a:pt x="12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8" name="Google Shape;6999;p89">
            <a:extLst>
              <a:ext uri="{FF2B5EF4-FFF2-40B4-BE49-F238E27FC236}">
                <a16:creationId xmlns:a16="http://schemas.microsoft.com/office/drawing/2014/main" id="{B9CD672A-1F59-4026-95F6-A95B2AAD0D9B}"/>
              </a:ext>
            </a:extLst>
          </p:cNvPr>
          <p:cNvSpPr txBox="1">
            <a:spLocks noGrp="1"/>
          </p:cNvSpPr>
          <p:nvPr>
            <p:ph type="title"/>
          </p:nvPr>
        </p:nvSpPr>
        <p:spPr>
          <a:xfrm>
            <a:off x="714300" y="2201686"/>
            <a:ext cx="7715400" cy="8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zh-TW" sz="2800" dirty="0">
                <a:latin typeface="Arial"/>
                <a:ea typeface="Arial"/>
                <a:cs typeface="Arial"/>
                <a:sym typeface="Arial"/>
              </a:rPr>
              <a:t>生理男性參加抽獎的意願</a:t>
            </a:r>
            <a:endParaRPr sz="2800" dirty="0">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zh-TW" sz="2800" dirty="0">
                <a:latin typeface="Arial"/>
                <a:ea typeface="Arial"/>
                <a:cs typeface="Arial"/>
                <a:sym typeface="Arial"/>
              </a:rPr>
              <a:t>是否比生理女性來得低？</a:t>
            </a:r>
            <a:endParaRPr sz="3500" dirty="0"/>
          </a:p>
        </p:txBody>
      </p:sp>
      <p:sp>
        <p:nvSpPr>
          <p:cNvPr id="61" name="Google Shape;7000;p89">
            <a:extLst>
              <a:ext uri="{FF2B5EF4-FFF2-40B4-BE49-F238E27FC236}">
                <a16:creationId xmlns:a16="http://schemas.microsoft.com/office/drawing/2014/main" id="{4F30C277-9678-4338-8F35-058782E2379D}"/>
              </a:ext>
            </a:extLst>
          </p:cNvPr>
          <p:cNvSpPr txBox="1">
            <a:spLocks noGrp="1"/>
          </p:cNvSpPr>
          <p:nvPr>
            <p:ph type="body" idx="1"/>
          </p:nvPr>
        </p:nvSpPr>
        <p:spPr>
          <a:xfrm>
            <a:off x="714300" y="2986320"/>
            <a:ext cx="7715400" cy="42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zh-TW" dirty="0"/>
              <a:t>Wilcoxon Rank Sum Test</a:t>
            </a:r>
            <a:endParaRPr dirty="0"/>
          </a:p>
        </p:txBody>
      </p:sp>
    </p:spTree>
    <p:extLst>
      <p:ext uri="{BB962C8B-B14F-4D97-AF65-F5344CB8AC3E}">
        <p14:creationId xmlns:p14="http://schemas.microsoft.com/office/powerpoint/2010/main" val="1446185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04"/>
        <p:cNvGrpSpPr/>
        <p:nvPr/>
      </p:nvGrpSpPr>
      <p:grpSpPr>
        <a:xfrm>
          <a:off x="0" y="0"/>
          <a:ext cx="0" cy="0"/>
          <a:chOff x="0" y="0"/>
          <a:chExt cx="0" cy="0"/>
        </a:xfrm>
      </p:grpSpPr>
      <p:sp>
        <p:nvSpPr>
          <p:cNvPr id="12" name="Google Shape;6961;p85">
            <a:extLst>
              <a:ext uri="{FF2B5EF4-FFF2-40B4-BE49-F238E27FC236}">
                <a16:creationId xmlns:a16="http://schemas.microsoft.com/office/drawing/2014/main" id="{6299ADAB-FE40-4825-88F2-4EBE92A8D8A1}"/>
              </a:ext>
            </a:extLst>
          </p:cNvPr>
          <p:cNvSpPr txBox="1">
            <a:spLocks noGrp="1"/>
          </p:cNvSpPr>
          <p:nvPr>
            <p:ph type="title"/>
          </p:nvPr>
        </p:nvSpPr>
        <p:spPr>
          <a:xfrm>
            <a:off x="243068" y="737820"/>
            <a:ext cx="7715400" cy="877800"/>
          </a:xfrm>
          <a:prstGeom prst="rect">
            <a:avLst/>
          </a:prstGeom>
        </p:spPr>
        <p:txBody>
          <a:bodyPr spcFirstLastPara="1" wrap="square" lIns="91425" tIns="91425" rIns="91425" bIns="91425" anchor="t" anchorCtr="0">
            <a:noAutofit/>
          </a:bodyPr>
          <a:lstStyle/>
          <a:p>
            <a:pPr lvl="0"/>
            <a:r>
              <a:rPr lang="zh-TW" altLang="en-US" dirty="0">
                <a:solidFill>
                  <a:schemeClr val="dk2"/>
                </a:solidFill>
                <a:latin typeface="Arial"/>
                <a:ea typeface="Arial"/>
                <a:cs typeface="Arial"/>
                <a:sym typeface="Arial"/>
              </a:rPr>
              <a:t>生理男性參加抽獎的意願是否比生理女性來得低？</a:t>
            </a:r>
            <a:endParaRPr dirty="0">
              <a:solidFill>
                <a:schemeClr val="dk2"/>
              </a:solidFill>
              <a:latin typeface="Arial"/>
              <a:ea typeface="Arial"/>
              <a:cs typeface="Arial"/>
              <a:sym typeface="Arial"/>
            </a:endParaRPr>
          </a:p>
        </p:txBody>
      </p:sp>
      <p:sp>
        <p:nvSpPr>
          <p:cNvPr id="13" name="Google Shape;6962;p85">
            <a:extLst>
              <a:ext uri="{FF2B5EF4-FFF2-40B4-BE49-F238E27FC236}">
                <a16:creationId xmlns:a16="http://schemas.microsoft.com/office/drawing/2014/main" id="{1F81F46F-A15D-4BF5-B45B-90CC6EB97BD8}"/>
              </a:ext>
            </a:extLst>
          </p:cNvPr>
          <p:cNvSpPr txBox="1">
            <a:spLocks/>
          </p:cNvSpPr>
          <p:nvPr/>
        </p:nvSpPr>
        <p:spPr>
          <a:xfrm>
            <a:off x="243067" y="2476701"/>
            <a:ext cx="9352343" cy="9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0"/>
              </a:spcAft>
              <a:buClr>
                <a:srgbClr val="000000"/>
              </a:buClr>
              <a:buSzPts val="2800"/>
              <a:buFont typeface="Poppins"/>
              <a:buNone/>
              <a:tabLst/>
              <a:defRPr/>
            </a:pPr>
            <a:r>
              <a:rPr kumimoji="0" lang="zh-TW" altLang="zh-TW" sz="1800" b="0" i="1" u="none" strike="noStrike" kern="0" cap="none" spc="0" normalizeH="0" baseline="0" noProof="0" dirty="0">
                <a:ln>
                  <a:noFill/>
                </a:ln>
                <a:solidFill>
                  <a:srgbClr val="000000">
                    <a:lumMod val="75000"/>
                    <a:lumOff val="25000"/>
                  </a:srgbClr>
                </a:solidFill>
                <a:effectLst/>
                <a:uLnTx/>
                <a:uFillTx/>
                <a:latin typeface="Poppins" panose="02020500000000000000" charset="0"/>
                <a:ea typeface="Raleway"/>
                <a:cs typeface="Poppins" panose="02020500000000000000" charset="0"/>
                <a:sym typeface="Raleway"/>
              </a:rPr>
              <a:t>H</a:t>
            </a:r>
            <a:r>
              <a:rPr kumimoji="0" lang="zh-TW" altLang="zh-TW" sz="1800" b="0" i="1" u="none" strike="noStrike" kern="0" cap="none" spc="0" normalizeH="0" baseline="-25000" noProof="0" dirty="0">
                <a:ln>
                  <a:noFill/>
                </a:ln>
                <a:solidFill>
                  <a:srgbClr val="000000">
                    <a:lumMod val="75000"/>
                    <a:lumOff val="25000"/>
                  </a:srgbClr>
                </a:solidFill>
                <a:effectLst/>
                <a:uLnTx/>
                <a:uFillTx/>
                <a:latin typeface="Poppins" panose="02020500000000000000" charset="0"/>
                <a:ea typeface="Raleway"/>
                <a:cs typeface="Poppins" panose="02020500000000000000" charset="0"/>
                <a:sym typeface="Raleway"/>
              </a:rPr>
              <a:t>0 </a:t>
            </a:r>
            <a:r>
              <a:rPr kumimoji="0" lang="zh-TW" altLang="en-US" sz="1800" b="0" i="0" u="none" strike="noStrike" kern="0" cap="none" spc="0" normalizeH="0" baseline="0" noProof="0" dirty="0">
                <a:ln>
                  <a:noFill/>
                </a:ln>
                <a:solidFill>
                  <a:srgbClr val="000000">
                    <a:lumMod val="75000"/>
                    <a:lumOff val="25000"/>
                  </a:srgbClr>
                </a:solidFill>
                <a:effectLst/>
                <a:uLnTx/>
                <a:uFillTx/>
                <a:latin typeface="Poppins" panose="02020500000000000000" charset="0"/>
                <a:ea typeface="Raleway"/>
                <a:cs typeface="Poppins" panose="02020500000000000000" charset="0"/>
                <a:sym typeface="Raleway"/>
              </a:rPr>
              <a:t>：</a:t>
            </a:r>
            <a:r>
              <a:rPr kumimoji="0" lang="en-US" altLang="zh-TW" sz="1800" b="0" i="0" u="none" strike="noStrike" kern="0" cap="none" spc="0" normalizeH="0" baseline="0" noProof="0" dirty="0">
                <a:ln>
                  <a:noFill/>
                </a:ln>
                <a:solidFill>
                  <a:srgbClr val="000000">
                    <a:lumMod val="75000"/>
                    <a:lumOff val="25000"/>
                  </a:srgbClr>
                </a:solidFill>
                <a:effectLst/>
                <a:uLnTx/>
                <a:uFillTx/>
                <a:latin typeface="Poppins" panose="02020500000000000000" charset="0"/>
                <a:ea typeface="Raleway"/>
                <a:cs typeface="Poppins" panose="02020500000000000000" charset="0"/>
                <a:sym typeface="Raleway"/>
              </a:rPr>
              <a:t>Male's willingness population location are not smaller than female's.</a:t>
            </a:r>
          </a:p>
          <a:p>
            <a:pPr marL="0" marR="0" lvl="0" indent="0" algn="l" defTabSz="914400" rtl="0" eaLnBrk="1" fontAlgn="auto" latinLnBrk="0" hangingPunct="1">
              <a:lnSpc>
                <a:spcPct val="115000"/>
              </a:lnSpc>
              <a:spcBef>
                <a:spcPts val="0"/>
              </a:spcBef>
              <a:spcAft>
                <a:spcPts val="0"/>
              </a:spcAft>
              <a:buClr>
                <a:srgbClr val="000000"/>
              </a:buClr>
              <a:buSzPts val="2800"/>
              <a:buFont typeface="Poppins"/>
              <a:buNone/>
              <a:tabLst/>
              <a:defRPr/>
            </a:pPr>
            <a:r>
              <a:rPr kumimoji="0" lang="zh-TW" altLang="zh-TW" sz="1800" b="0" i="1" u="none" strike="noStrike" kern="0" cap="none" spc="0" normalizeH="0" baseline="0" noProof="0" dirty="0">
                <a:ln>
                  <a:noFill/>
                </a:ln>
                <a:solidFill>
                  <a:srgbClr val="000000">
                    <a:lumMod val="75000"/>
                    <a:lumOff val="25000"/>
                  </a:srgbClr>
                </a:solidFill>
                <a:effectLst/>
                <a:uLnTx/>
                <a:uFillTx/>
                <a:latin typeface="Poppins" panose="02020500000000000000" charset="0"/>
                <a:ea typeface="Raleway"/>
                <a:cs typeface="Poppins" panose="02020500000000000000" charset="0"/>
                <a:sym typeface="Raleway"/>
              </a:rPr>
              <a:t>H</a:t>
            </a:r>
            <a:r>
              <a:rPr kumimoji="0" lang="en-US" altLang="zh-TW" sz="1800" b="0" i="1" u="none" strike="noStrike" kern="0" cap="none" spc="0" normalizeH="0" baseline="-25000" noProof="0" dirty="0">
                <a:ln>
                  <a:noFill/>
                </a:ln>
                <a:solidFill>
                  <a:srgbClr val="000000">
                    <a:lumMod val="75000"/>
                    <a:lumOff val="25000"/>
                  </a:srgbClr>
                </a:solidFill>
                <a:effectLst/>
                <a:uLnTx/>
                <a:uFillTx/>
                <a:latin typeface="Poppins" panose="02020500000000000000" charset="0"/>
                <a:ea typeface="Raleway"/>
                <a:cs typeface="Poppins" panose="02020500000000000000" charset="0"/>
                <a:sym typeface="Raleway"/>
              </a:rPr>
              <a:t>1 </a:t>
            </a:r>
            <a:r>
              <a:rPr kumimoji="0" lang="zh-TW" altLang="en-US" sz="1800" b="0" i="0" u="none" strike="noStrike" kern="0" cap="none" spc="0" normalizeH="0" baseline="0" noProof="0" dirty="0">
                <a:ln>
                  <a:noFill/>
                </a:ln>
                <a:solidFill>
                  <a:srgbClr val="000000">
                    <a:lumMod val="75000"/>
                    <a:lumOff val="25000"/>
                  </a:srgbClr>
                </a:solidFill>
                <a:effectLst/>
                <a:uLnTx/>
                <a:uFillTx/>
                <a:latin typeface="Poppins" panose="02020500000000000000" charset="0"/>
                <a:ea typeface="Raleway"/>
                <a:cs typeface="Poppins" panose="02020500000000000000" charset="0"/>
                <a:sym typeface="Raleway"/>
              </a:rPr>
              <a:t>：</a:t>
            </a:r>
            <a:r>
              <a:rPr kumimoji="0" lang="en-US" altLang="zh-TW" sz="1800" b="0" i="0" u="none" strike="noStrike" kern="0" cap="none" spc="0" normalizeH="0" baseline="0" noProof="0" dirty="0">
                <a:ln>
                  <a:noFill/>
                </a:ln>
                <a:solidFill>
                  <a:srgbClr val="000000">
                    <a:lumMod val="75000"/>
                    <a:lumOff val="25000"/>
                  </a:srgbClr>
                </a:solidFill>
                <a:effectLst/>
                <a:uLnTx/>
                <a:uFillTx/>
                <a:latin typeface="Poppins" panose="02020500000000000000" charset="0"/>
                <a:ea typeface="Raleway"/>
                <a:cs typeface="Poppins" panose="02020500000000000000" charset="0"/>
                <a:sym typeface="Raleway"/>
              </a:rPr>
              <a:t>Male's willingness population location are smaller than female's.</a:t>
            </a:r>
          </a:p>
        </p:txBody>
      </p:sp>
      <p:sp>
        <p:nvSpPr>
          <p:cNvPr id="15" name="Google Shape;6964;p85">
            <a:extLst>
              <a:ext uri="{FF2B5EF4-FFF2-40B4-BE49-F238E27FC236}">
                <a16:creationId xmlns:a16="http://schemas.microsoft.com/office/drawing/2014/main" id="{CAB383E8-10BA-484C-B6A9-0BDC09A91296}"/>
              </a:ext>
            </a:extLst>
          </p:cNvPr>
          <p:cNvSpPr txBox="1">
            <a:spLocks/>
          </p:cNvSpPr>
          <p:nvPr/>
        </p:nvSpPr>
        <p:spPr>
          <a:xfrm>
            <a:off x="243067" y="1218246"/>
            <a:ext cx="2986269" cy="42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Char char="●"/>
              <a:defRPr sz="18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9pPr>
          </a:lstStyle>
          <a:p>
            <a:pPr marL="0" marR="0" lvl="0" indent="0" algn="l" defTabSz="914400" rtl="0" eaLnBrk="1" fontAlgn="auto" latinLnBrk="0" hangingPunct="1">
              <a:lnSpc>
                <a:spcPct val="115000"/>
              </a:lnSpc>
              <a:spcBef>
                <a:spcPts val="0"/>
              </a:spcBef>
              <a:spcAft>
                <a:spcPts val="1600"/>
              </a:spcAft>
              <a:buClr>
                <a:srgbClr val="595959"/>
              </a:buClr>
              <a:buSzPts val="1800"/>
              <a:buFont typeface="Poppins"/>
              <a:buNone/>
              <a:tabLst/>
              <a:defRPr/>
            </a:pPr>
            <a:r>
              <a:rPr kumimoji="0" lang="en-US" altLang="zh-TW" sz="1800" b="0" i="0" u="none" strike="noStrike" kern="0" cap="none" spc="0" normalizeH="0" baseline="0" noProof="0" dirty="0">
                <a:ln>
                  <a:noFill/>
                </a:ln>
                <a:solidFill>
                  <a:srgbClr val="595959"/>
                </a:solidFill>
                <a:effectLst/>
                <a:uLnTx/>
                <a:uFillTx/>
                <a:latin typeface="Poppins"/>
                <a:cs typeface="Poppins"/>
                <a:sym typeface="Poppins"/>
              </a:rPr>
              <a:t>Wilcoxon Rank Sum Test</a:t>
            </a:r>
          </a:p>
        </p:txBody>
      </p:sp>
      <p:sp>
        <p:nvSpPr>
          <p:cNvPr id="16" name="矩形 15">
            <a:extLst>
              <a:ext uri="{FF2B5EF4-FFF2-40B4-BE49-F238E27FC236}">
                <a16:creationId xmlns:a16="http://schemas.microsoft.com/office/drawing/2014/main" id="{FE08058F-730D-49B6-BBD0-1B9E061B58B5}"/>
              </a:ext>
            </a:extLst>
          </p:cNvPr>
          <p:cNvSpPr/>
          <p:nvPr/>
        </p:nvSpPr>
        <p:spPr>
          <a:xfrm>
            <a:off x="243068" y="329501"/>
            <a:ext cx="1524772" cy="1103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17" name="Google Shape;3457;p38">
            <a:extLst>
              <a:ext uri="{FF2B5EF4-FFF2-40B4-BE49-F238E27FC236}">
                <a16:creationId xmlns:a16="http://schemas.microsoft.com/office/drawing/2014/main" id="{B3E75089-DC28-4F8A-B6A1-5067A645F790}"/>
              </a:ext>
            </a:extLst>
          </p:cNvPr>
          <p:cNvSpPr txBox="1">
            <a:spLocks/>
          </p:cNvSpPr>
          <p:nvPr/>
        </p:nvSpPr>
        <p:spPr>
          <a:xfrm>
            <a:off x="0" y="0"/>
            <a:ext cx="1767840" cy="534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Poppins"/>
              <a:buNone/>
              <a:tabLst/>
              <a:defRPr/>
            </a:pPr>
            <a:r>
              <a:rPr kumimoji="0" lang="en-US" altLang="zh-TW"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05. </a:t>
            </a:r>
            <a:r>
              <a:rPr kumimoji="0" lang="zh-TW" altLang="en-US"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問卷資料分析</a:t>
            </a:r>
          </a:p>
        </p:txBody>
      </p:sp>
      <p:pic>
        <p:nvPicPr>
          <p:cNvPr id="18" name="Google Shape;6960;p85">
            <a:extLst>
              <a:ext uri="{FF2B5EF4-FFF2-40B4-BE49-F238E27FC236}">
                <a16:creationId xmlns:a16="http://schemas.microsoft.com/office/drawing/2014/main" id="{A475F8D7-3600-411C-B512-2BB529595F35}"/>
              </a:ext>
            </a:extLst>
          </p:cNvPr>
          <p:cNvPicPr preferRelativeResize="0"/>
          <p:nvPr/>
        </p:nvPicPr>
        <p:blipFill>
          <a:blip r:embed="rId3">
            <a:alphaModFix/>
          </a:blip>
          <a:stretch>
            <a:fillRect/>
          </a:stretch>
        </p:blipFill>
        <p:spPr>
          <a:xfrm>
            <a:off x="2353905" y="6307400"/>
            <a:ext cx="4047045" cy="429600"/>
          </a:xfrm>
          <a:prstGeom prst="rect">
            <a:avLst/>
          </a:prstGeom>
          <a:noFill/>
          <a:ln w="9525" cap="flat" cmpd="sng">
            <a:solidFill>
              <a:srgbClr val="B7B7B7"/>
            </a:solidFill>
            <a:prstDash val="lgDashDot"/>
            <a:round/>
            <a:headEnd type="none" w="sm" len="sm"/>
            <a:tailEnd type="none" w="sm" len="sm"/>
          </a:ln>
        </p:spPr>
      </p:pic>
      <p:sp>
        <p:nvSpPr>
          <p:cNvPr id="19" name="Google Shape;6988;p88">
            <a:extLst>
              <a:ext uri="{FF2B5EF4-FFF2-40B4-BE49-F238E27FC236}">
                <a16:creationId xmlns:a16="http://schemas.microsoft.com/office/drawing/2014/main" id="{4B75EED2-E9E2-434D-880D-4745C33FD30A}"/>
              </a:ext>
            </a:extLst>
          </p:cNvPr>
          <p:cNvSpPr txBox="1">
            <a:spLocks/>
          </p:cNvSpPr>
          <p:nvPr/>
        </p:nvSpPr>
        <p:spPr>
          <a:xfrm>
            <a:off x="2371780" y="6986146"/>
            <a:ext cx="2715000" cy="183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Char char="●"/>
              <a:defRPr sz="18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9pPr>
          </a:lstStyle>
          <a:p>
            <a:pPr marL="0" marR="0" lvl="0" indent="0" algn="l" defTabSz="914400" rtl="0" eaLnBrk="1" fontAlgn="auto" latinLnBrk="0" hangingPunct="1">
              <a:lnSpc>
                <a:spcPct val="115000"/>
              </a:lnSpc>
              <a:spcBef>
                <a:spcPts val="0"/>
              </a:spcBef>
              <a:spcAft>
                <a:spcPts val="0"/>
              </a:spcAft>
              <a:buClr>
                <a:srgbClr val="595959"/>
              </a:buClr>
              <a:buSzPts val="1800"/>
              <a:buFont typeface="Poppins"/>
              <a:buNone/>
              <a:tabLst/>
              <a:defRPr/>
            </a:pPr>
            <a:r>
              <a:rPr kumimoji="0" lang="en-US" altLang="zh-TW" sz="1800" b="0" i="0" u="none" strike="noStrike" kern="0" cap="none" spc="0" normalizeH="0" baseline="0" noProof="0">
                <a:ln>
                  <a:noFill/>
                </a:ln>
                <a:solidFill>
                  <a:srgbClr val="000000">
                    <a:lumMod val="75000"/>
                    <a:lumOff val="25000"/>
                  </a:srgbClr>
                </a:solidFill>
                <a:effectLst/>
                <a:highlight>
                  <a:srgbClr val="FFFFFF"/>
                </a:highlight>
                <a:uLnTx/>
                <a:uFillTx/>
                <a:latin typeface="Poppins"/>
                <a:cs typeface="Poppins"/>
                <a:sym typeface="Poppins"/>
              </a:rPr>
              <a:t>p-value = 0 </a:t>
            </a:r>
            <a:endParaRPr kumimoji="0" lang="en-US" sz="1800" b="0" i="0" u="none" strike="noStrike" kern="0" cap="none" spc="0" normalizeH="0" baseline="0" noProof="0">
              <a:ln>
                <a:noFill/>
              </a:ln>
              <a:solidFill>
                <a:srgbClr val="000000">
                  <a:lumMod val="75000"/>
                  <a:lumOff val="25000"/>
                </a:srgbClr>
              </a:solidFill>
              <a:effectLst/>
              <a:highlight>
                <a:srgbClr val="FFFFFF"/>
              </a:highlight>
              <a:uLnTx/>
              <a:uFillTx/>
              <a:latin typeface="Poppins"/>
              <a:cs typeface="Poppins"/>
              <a:sym typeface="Poppins"/>
            </a:endParaRPr>
          </a:p>
          <a:p>
            <a:pPr marL="0" marR="0" lvl="0" indent="0" algn="l" defTabSz="914400" rtl="0" eaLnBrk="1" fontAlgn="auto" latinLnBrk="0" hangingPunct="1">
              <a:lnSpc>
                <a:spcPct val="115000"/>
              </a:lnSpc>
              <a:spcBef>
                <a:spcPts val="1600"/>
              </a:spcBef>
              <a:spcAft>
                <a:spcPts val="0"/>
              </a:spcAft>
              <a:buClr>
                <a:srgbClr val="595959"/>
              </a:buClr>
              <a:buSzPts val="1800"/>
              <a:buFont typeface="Poppins"/>
              <a:buNone/>
              <a:tabLst/>
              <a:defRPr/>
            </a:pPr>
            <a:r>
              <a:rPr kumimoji="0" lang="en-US" altLang="zh-TW" sz="1800" b="0" i="0" u="none" strike="noStrike" kern="0" cap="none" spc="0" normalizeH="0" baseline="0" noProof="0">
                <a:ln>
                  <a:noFill/>
                </a:ln>
                <a:solidFill>
                  <a:srgbClr val="000000">
                    <a:lumMod val="75000"/>
                    <a:lumOff val="25000"/>
                  </a:srgbClr>
                </a:solidFill>
                <a:effectLst/>
                <a:highlight>
                  <a:srgbClr val="FFFFFF"/>
                </a:highlight>
                <a:uLnTx/>
                <a:uFillTx/>
                <a:latin typeface="Poppins"/>
                <a:cs typeface="Poppins"/>
                <a:sym typeface="Poppins"/>
              </a:rPr>
              <a:t>&lt; alpha = 0.05</a:t>
            </a:r>
            <a:endParaRPr kumimoji="0" lang="en-US" sz="1800" b="0" i="0" u="none" strike="noStrike" kern="0" cap="none" spc="0" normalizeH="0" baseline="0" noProof="0" dirty="0">
              <a:ln>
                <a:noFill/>
              </a:ln>
              <a:solidFill>
                <a:srgbClr val="000000">
                  <a:lumMod val="75000"/>
                  <a:lumOff val="25000"/>
                </a:srgbClr>
              </a:solidFill>
              <a:effectLst/>
              <a:highlight>
                <a:srgbClr val="FFFFFF"/>
              </a:highlight>
              <a:uLnTx/>
              <a:uFillTx/>
              <a:latin typeface="Poppins"/>
              <a:cs typeface="Poppins"/>
              <a:sym typeface="Poppins"/>
            </a:endParaRPr>
          </a:p>
        </p:txBody>
      </p:sp>
      <p:sp>
        <p:nvSpPr>
          <p:cNvPr id="20" name="矩形 19">
            <a:extLst>
              <a:ext uri="{FF2B5EF4-FFF2-40B4-BE49-F238E27FC236}">
                <a16:creationId xmlns:a16="http://schemas.microsoft.com/office/drawing/2014/main" id="{D2CA911F-326B-4D24-AA28-9217540A896B}"/>
              </a:ext>
            </a:extLst>
          </p:cNvPr>
          <p:cNvSpPr/>
          <p:nvPr/>
        </p:nvSpPr>
        <p:spPr>
          <a:xfrm>
            <a:off x="2985378" y="8337189"/>
            <a:ext cx="2539587" cy="2879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21" name="矩形 20">
            <a:extLst>
              <a:ext uri="{FF2B5EF4-FFF2-40B4-BE49-F238E27FC236}">
                <a16:creationId xmlns:a16="http://schemas.microsoft.com/office/drawing/2014/main" id="{8D020152-914C-4BD3-9B56-E0660AE0564D}"/>
              </a:ext>
            </a:extLst>
          </p:cNvPr>
          <p:cNvSpPr/>
          <p:nvPr/>
        </p:nvSpPr>
        <p:spPr>
          <a:xfrm>
            <a:off x="2353905" y="8072231"/>
            <a:ext cx="3171061" cy="584775"/>
          </a:xfrm>
          <a:prstGeom prst="rect">
            <a:avLst/>
          </a:prstGeom>
        </p:spPr>
        <p:txBody>
          <a:bodyPr wrap="none">
            <a:spAutoFit/>
          </a:bodyPr>
          <a:lstStyle/>
          <a:p>
            <a:pPr marL="0" marR="0" lvl="0" indent="0" algn="l" defTabSz="914400" rtl="0" eaLnBrk="1" fontAlgn="auto" latinLnBrk="0" hangingPunct="1">
              <a:lnSpc>
                <a:spcPct val="100000"/>
              </a:lnSpc>
              <a:spcBef>
                <a:spcPts val="1600"/>
              </a:spcBef>
              <a:spcAft>
                <a:spcPts val="1600"/>
              </a:spcAft>
              <a:buClr>
                <a:srgbClr val="000000"/>
              </a:buClr>
              <a:buSzTx/>
              <a:buFont typeface="Arial"/>
              <a:buNone/>
              <a:tabLst/>
              <a:defRPr/>
            </a:pPr>
            <a:r>
              <a:rPr kumimoji="0" lang="zh-TW" altLang="en-US" sz="32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Arial"/>
                <a:sym typeface="Arial"/>
              </a:rPr>
              <a:t>→ </a:t>
            </a:r>
            <a:r>
              <a:rPr kumimoji="0" lang="zh-TW" altLang="en-US" sz="32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Arial"/>
                <a:sym typeface="Arial"/>
              </a:rPr>
              <a:t>拒絕虛無假設</a:t>
            </a:r>
          </a:p>
        </p:txBody>
      </p:sp>
    </p:spTree>
    <p:extLst>
      <p:ext uri="{BB962C8B-B14F-4D97-AF65-F5344CB8AC3E}">
        <p14:creationId xmlns:p14="http://schemas.microsoft.com/office/powerpoint/2010/main" val="404170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6960;p85">
            <a:extLst>
              <a:ext uri="{FF2B5EF4-FFF2-40B4-BE49-F238E27FC236}">
                <a16:creationId xmlns:a16="http://schemas.microsoft.com/office/drawing/2014/main" id="{7D3E0847-87BC-4579-ABE1-63E5683F7745}"/>
              </a:ext>
            </a:extLst>
          </p:cNvPr>
          <p:cNvPicPr preferRelativeResize="0"/>
          <p:nvPr/>
        </p:nvPicPr>
        <p:blipFill>
          <a:blip r:embed="rId2">
            <a:alphaModFix/>
          </a:blip>
          <a:stretch>
            <a:fillRect/>
          </a:stretch>
        </p:blipFill>
        <p:spPr>
          <a:xfrm>
            <a:off x="2353905" y="2626354"/>
            <a:ext cx="4047045" cy="429600"/>
          </a:xfrm>
          <a:prstGeom prst="rect">
            <a:avLst/>
          </a:prstGeom>
          <a:noFill/>
          <a:ln w="9525" cap="flat" cmpd="sng">
            <a:solidFill>
              <a:srgbClr val="B7B7B7"/>
            </a:solidFill>
            <a:prstDash val="lgDashDot"/>
            <a:round/>
            <a:headEnd type="none" w="sm" len="sm"/>
            <a:tailEnd type="none" w="sm" len="sm"/>
          </a:ln>
        </p:spPr>
      </p:pic>
      <p:sp>
        <p:nvSpPr>
          <p:cNvPr id="4" name="Google Shape;6961;p85">
            <a:extLst>
              <a:ext uri="{FF2B5EF4-FFF2-40B4-BE49-F238E27FC236}">
                <a16:creationId xmlns:a16="http://schemas.microsoft.com/office/drawing/2014/main" id="{AAD3FF93-8AE5-4CB7-8715-A37F788BA3B4}"/>
              </a:ext>
            </a:extLst>
          </p:cNvPr>
          <p:cNvSpPr txBox="1">
            <a:spLocks noGrp="1"/>
          </p:cNvSpPr>
          <p:nvPr>
            <p:ph type="title"/>
          </p:nvPr>
        </p:nvSpPr>
        <p:spPr>
          <a:xfrm>
            <a:off x="243068" y="737820"/>
            <a:ext cx="7715400" cy="877800"/>
          </a:xfrm>
          <a:prstGeom prst="rect">
            <a:avLst/>
          </a:prstGeom>
        </p:spPr>
        <p:txBody>
          <a:bodyPr spcFirstLastPara="1" wrap="square" lIns="91425" tIns="91425" rIns="91425" bIns="91425" anchor="t" anchorCtr="0">
            <a:noAutofit/>
          </a:bodyPr>
          <a:lstStyle/>
          <a:p>
            <a:pPr lvl="0"/>
            <a:r>
              <a:rPr lang="zh-TW" altLang="en-US" dirty="0">
                <a:solidFill>
                  <a:schemeClr val="dk2"/>
                </a:solidFill>
                <a:latin typeface="Arial"/>
                <a:ea typeface="Arial"/>
                <a:cs typeface="Arial"/>
                <a:sym typeface="Arial"/>
              </a:rPr>
              <a:t>生理男性參加抽獎的意願是否比生理女性來得低？</a:t>
            </a:r>
            <a:endParaRPr dirty="0">
              <a:solidFill>
                <a:schemeClr val="dk2"/>
              </a:solidFill>
              <a:latin typeface="Arial"/>
              <a:ea typeface="Arial"/>
              <a:cs typeface="Arial"/>
              <a:sym typeface="Arial"/>
            </a:endParaRPr>
          </a:p>
        </p:txBody>
      </p:sp>
      <p:sp>
        <p:nvSpPr>
          <p:cNvPr id="5" name="Google Shape;6962;p85">
            <a:extLst>
              <a:ext uri="{FF2B5EF4-FFF2-40B4-BE49-F238E27FC236}">
                <a16:creationId xmlns:a16="http://schemas.microsoft.com/office/drawing/2014/main" id="{A988513C-7EA9-40C9-BED9-DE9EB51E0481}"/>
              </a:ext>
            </a:extLst>
          </p:cNvPr>
          <p:cNvSpPr txBox="1">
            <a:spLocks/>
          </p:cNvSpPr>
          <p:nvPr/>
        </p:nvSpPr>
        <p:spPr>
          <a:xfrm>
            <a:off x="335666" y="1754237"/>
            <a:ext cx="9352343" cy="9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0"/>
              </a:spcAft>
              <a:buClr>
                <a:srgbClr val="000000"/>
              </a:buClr>
              <a:buSzPts val="2800"/>
              <a:buFont typeface="Poppins"/>
              <a:buNone/>
              <a:tabLst/>
              <a:defRPr/>
            </a:pPr>
            <a:r>
              <a:rPr kumimoji="0" lang="en-US" altLang="zh-TW" sz="1600" b="0" i="1" u="none" strike="noStrike" kern="0" cap="none" spc="0" normalizeH="0" baseline="0" noProof="0" dirty="0">
                <a:ln>
                  <a:noFill/>
                </a:ln>
                <a:solidFill>
                  <a:srgbClr val="000000">
                    <a:lumMod val="75000"/>
                    <a:lumOff val="25000"/>
                  </a:srgbClr>
                </a:solidFill>
                <a:effectLst/>
                <a:uLnTx/>
                <a:uFillTx/>
                <a:latin typeface="Poppins" panose="02020500000000000000" charset="0"/>
                <a:ea typeface="Raleway"/>
                <a:cs typeface="Poppins" panose="02020500000000000000" charset="0"/>
                <a:sym typeface="Raleway"/>
              </a:rPr>
              <a:t>H</a:t>
            </a:r>
            <a:r>
              <a:rPr kumimoji="0" lang="en-US" altLang="zh-TW" sz="1600" b="0" i="1" u="none" strike="noStrike" kern="0" cap="none" spc="0" normalizeH="0" baseline="-25000" noProof="0" dirty="0">
                <a:ln>
                  <a:noFill/>
                </a:ln>
                <a:solidFill>
                  <a:srgbClr val="000000">
                    <a:lumMod val="75000"/>
                    <a:lumOff val="25000"/>
                  </a:srgbClr>
                </a:solidFill>
                <a:effectLst/>
                <a:uLnTx/>
                <a:uFillTx/>
                <a:latin typeface="Poppins" panose="02020500000000000000" charset="0"/>
                <a:ea typeface="Raleway"/>
                <a:cs typeface="Poppins" panose="02020500000000000000" charset="0"/>
                <a:sym typeface="Raleway"/>
              </a:rPr>
              <a:t>0 </a:t>
            </a:r>
            <a:r>
              <a:rPr kumimoji="0" lang="zh-TW" altLang="en-US" sz="1500" b="0" i="0" u="none" strike="noStrike" kern="0" cap="none" spc="0" normalizeH="0" baseline="0" noProof="0" dirty="0">
                <a:ln>
                  <a:noFill/>
                </a:ln>
                <a:solidFill>
                  <a:srgbClr val="000000">
                    <a:lumMod val="75000"/>
                    <a:lumOff val="25000"/>
                  </a:srgbClr>
                </a:solidFill>
                <a:effectLst/>
                <a:uLnTx/>
                <a:uFillTx/>
                <a:latin typeface="Poppins" panose="02020500000000000000" charset="0"/>
                <a:ea typeface="Raleway"/>
                <a:cs typeface="Poppins" panose="02020500000000000000" charset="0"/>
                <a:sym typeface="Raleway"/>
              </a:rPr>
              <a:t>：</a:t>
            </a:r>
            <a:r>
              <a:rPr kumimoji="0" lang="en-US" altLang="zh-TW" sz="1500" b="0" i="0" u="none" strike="noStrike" kern="0" cap="none" spc="0" normalizeH="0" baseline="0" noProof="0" dirty="0">
                <a:ln>
                  <a:noFill/>
                </a:ln>
                <a:solidFill>
                  <a:srgbClr val="000000">
                    <a:lumMod val="75000"/>
                    <a:lumOff val="25000"/>
                  </a:srgbClr>
                </a:solidFill>
                <a:effectLst/>
                <a:uLnTx/>
                <a:uFillTx/>
                <a:latin typeface="Poppins" panose="02020500000000000000" charset="0"/>
                <a:ea typeface="Raleway"/>
                <a:cs typeface="Poppins" panose="02020500000000000000" charset="0"/>
                <a:sym typeface="Raleway"/>
              </a:rPr>
              <a:t>Male's willingness population location are not smaller than female's.</a:t>
            </a:r>
          </a:p>
          <a:p>
            <a:pPr marL="0" marR="0" lvl="0" indent="0" algn="l" defTabSz="914400" rtl="0" eaLnBrk="1" fontAlgn="auto" latinLnBrk="0" hangingPunct="1">
              <a:lnSpc>
                <a:spcPct val="115000"/>
              </a:lnSpc>
              <a:spcBef>
                <a:spcPts val="0"/>
              </a:spcBef>
              <a:spcAft>
                <a:spcPts val="0"/>
              </a:spcAft>
              <a:buClr>
                <a:srgbClr val="000000"/>
              </a:buClr>
              <a:buSzPts val="2800"/>
              <a:buFont typeface="Poppins"/>
              <a:buNone/>
              <a:tabLst/>
              <a:defRPr/>
            </a:pPr>
            <a:r>
              <a:rPr kumimoji="0" lang="en-US" altLang="zh-TW" sz="1600" b="0" i="1" u="none" strike="noStrike" kern="0" cap="none" spc="0" normalizeH="0" baseline="0" noProof="0" dirty="0">
                <a:ln>
                  <a:noFill/>
                </a:ln>
                <a:solidFill>
                  <a:srgbClr val="000000">
                    <a:lumMod val="75000"/>
                    <a:lumOff val="25000"/>
                  </a:srgbClr>
                </a:solidFill>
                <a:effectLst/>
                <a:uLnTx/>
                <a:uFillTx/>
                <a:latin typeface="Poppins" panose="02020500000000000000" charset="0"/>
                <a:ea typeface="Raleway"/>
                <a:cs typeface="Poppins" panose="02020500000000000000" charset="0"/>
                <a:sym typeface="Raleway"/>
              </a:rPr>
              <a:t>H</a:t>
            </a:r>
            <a:r>
              <a:rPr kumimoji="0" lang="en-US" altLang="zh-TW" sz="1600" b="0" i="1" u="none" strike="noStrike" kern="0" cap="none" spc="0" normalizeH="0" baseline="-25000" noProof="0" dirty="0">
                <a:ln>
                  <a:noFill/>
                </a:ln>
                <a:solidFill>
                  <a:srgbClr val="000000">
                    <a:lumMod val="75000"/>
                    <a:lumOff val="25000"/>
                  </a:srgbClr>
                </a:solidFill>
                <a:effectLst/>
                <a:uLnTx/>
                <a:uFillTx/>
                <a:latin typeface="Poppins" panose="02020500000000000000" charset="0"/>
                <a:ea typeface="Raleway"/>
                <a:cs typeface="Poppins" panose="02020500000000000000" charset="0"/>
                <a:sym typeface="Raleway"/>
              </a:rPr>
              <a:t>1</a:t>
            </a:r>
            <a:r>
              <a:rPr kumimoji="0" lang="zh-TW" altLang="en-US" sz="1500" b="0" i="0" u="none" strike="noStrike" kern="0" cap="none" spc="0" normalizeH="0" baseline="0" noProof="0" dirty="0">
                <a:ln>
                  <a:noFill/>
                </a:ln>
                <a:solidFill>
                  <a:srgbClr val="000000">
                    <a:lumMod val="75000"/>
                    <a:lumOff val="25000"/>
                  </a:srgbClr>
                </a:solidFill>
                <a:effectLst/>
                <a:uLnTx/>
                <a:uFillTx/>
                <a:latin typeface="Poppins" panose="02020500000000000000" charset="0"/>
                <a:ea typeface="Raleway"/>
                <a:cs typeface="Poppins" panose="02020500000000000000" charset="0"/>
                <a:sym typeface="Raleway"/>
              </a:rPr>
              <a:t>：</a:t>
            </a:r>
            <a:r>
              <a:rPr kumimoji="0" lang="en-US" altLang="zh-TW" sz="1500" b="0" i="0" u="none" strike="noStrike" kern="0" cap="none" spc="0" normalizeH="0" baseline="0" noProof="0" dirty="0">
                <a:ln>
                  <a:noFill/>
                </a:ln>
                <a:solidFill>
                  <a:srgbClr val="000000">
                    <a:lumMod val="75000"/>
                    <a:lumOff val="25000"/>
                  </a:srgbClr>
                </a:solidFill>
                <a:effectLst/>
                <a:uLnTx/>
                <a:uFillTx/>
                <a:latin typeface="Poppins" panose="02020500000000000000" charset="0"/>
                <a:ea typeface="Raleway"/>
                <a:cs typeface="Poppins" panose="02020500000000000000" charset="0"/>
                <a:sym typeface="Raleway"/>
              </a:rPr>
              <a:t>Male's willingness population location are smaller than female's.</a:t>
            </a:r>
          </a:p>
        </p:txBody>
      </p:sp>
      <p:sp>
        <p:nvSpPr>
          <p:cNvPr id="6" name="Google Shape;6963;p85">
            <a:extLst>
              <a:ext uri="{FF2B5EF4-FFF2-40B4-BE49-F238E27FC236}">
                <a16:creationId xmlns:a16="http://schemas.microsoft.com/office/drawing/2014/main" id="{7EA80EEF-08A5-4534-9D2C-8B5BD86BD632}"/>
              </a:ext>
            </a:extLst>
          </p:cNvPr>
          <p:cNvSpPr txBox="1">
            <a:spLocks/>
          </p:cNvSpPr>
          <p:nvPr/>
        </p:nvSpPr>
        <p:spPr>
          <a:xfrm>
            <a:off x="11703400" y="4463866"/>
            <a:ext cx="2715000" cy="183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Char char="●"/>
              <a:defRPr sz="18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9pPr>
          </a:lstStyle>
          <a:p>
            <a:pPr marL="0" marR="0" lvl="0" indent="0" algn="l" defTabSz="914400" rtl="0" eaLnBrk="1" fontAlgn="auto" latinLnBrk="0" hangingPunct="1">
              <a:lnSpc>
                <a:spcPct val="115000"/>
              </a:lnSpc>
              <a:spcBef>
                <a:spcPts val="0"/>
              </a:spcBef>
              <a:spcAft>
                <a:spcPts val="0"/>
              </a:spcAft>
              <a:buClr>
                <a:srgbClr val="595959"/>
              </a:buClr>
              <a:buSzPts val="1800"/>
              <a:buFont typeface="Poppins"/>
              <a:buNone/>
              <a:tabLst/>
              <a:defRPr/>
            </a:pPr>
            <a:r>
              <a:rPr kumimoji="0" lang="en-US" altLang="zh-TW" sz="2300" b="0" i="0" u="none" strike="noStrike" kern="0" cap="none" spc="0" normalizeH="0" baseline="0" noProof="0">
                <a:ln>
                  <a:noFill/>
                </a:ln>
                <a:solidFill>
                  <a:srgbClr val="000000"/>
                </a:solidFill>
                <a:effectLst/>
                <a:uLnTx/>
                <a:uFillTx/>
                <a:latin typeface="Poppins"/>
                <a:cs typeface="Poppins"/>
                <a:sym typeface="Poppins"/>
              </a:rPr>
              <a:t>p-value </a:t>
            </a:r>
            <a:r>
              <a:rPr kumimoji="0" lang="en-US" altLang="zh-TW" sz="2300" b="0" i="0" u="none" strike="noStrike" kern="0" cap="none" spc="0" normalizeH="0" baseline="0" noProof="0">
                <a:ln>
                  <a:noFill/>
                </a:ln>
                <a:solidFill>
                  <a:srgbClr val="000000"/>
                </a:solidFill>
                <a:effectLst/>
                <a:highlight>
                  <a:srgbClr val="FFFFFF"/>
                </a:highlight>
                <a:uLnTx/>
                <a:uFillTx/>
                <a:latin typeface="Poppins"/>
                <a:cs typeface="Poppins"/>
                <a:sym typeface="Poppins"/>
              </a:rPr>
              <a:t>= 0 </a:t>
            </a:r>
            <a:endParaRPr kumimoji="0" lang="en-US" sz="2300" b="0" i="0" u="none" strike="noStrike" kern="0" cap="none" spc="0" normalizeH="0" baseline="0" noProof="0">
              <a:ln>
                <a:noFill/>
              </a:ln>
              <a:solidFill>
                <a:srgbClr val="000000"/>
              </a:solidFill>
              <a:effectLst/>
              <a:highlight>
                <a:srgbClr val="FFFFFF"/>
              </a:highlight>
              <a:uLnTx/>
              <a:uFillTx/>
              <a:latin typeface="Poppins"/>
              <a:cs typeface="Poppins"/>
              <a:sym typeface="Poppins"/>
            </a:endParaRPr>
          </a:p>
          <a:p>
            <a:pPr marL="0" marR="0" lvl="0" indent="0" algn="l" defTabSz="914400" rtl="0" eaLnBrk="1" fontAlgn="auto" latinLnBrk="0" hangingPunct="1">
              <a:lnSpc>
                <a:spcPct val="115000"/>
              </a:lnSpc>
              <a:spcBef>
                <a:spcPts val="1600"/>
              </a:spcBef>
              <a:spcAft>
                <a:spcPts val="0"/>
              </a:spcAft>
              <a:buClr>
                <a:srgbClr val="595959"/>
              </a:buClr>
              <a:buSzPts val="1800"/>
              <a:buFont typeface="Poppins"/>
              <a:buNone/>
              <a:tabLst/>
              <a:defRPr/>
            </a:pPr>
            <a:r>
              <a:rPr kumimoji="0" lang="en-US" altLang="zh-TW" sz="2300" b="0" i="0" u="none" strike="noStrike" kern="0" cap="none" spc="0" normalizeH="0" baseline="0" noProof="0">
                <a:ln>
                  <a:noFill/>
                </a:ln>
                <a:solidFill>
                  <a:srgbClr val="000000"/>
                </a:solidFill>
                <a:effectLst/>
                <a:highlight>
                  <a:srgbClr val="FFFFFF"/>
                </a:highlight>
                <a:uLnTx/>
                <a:uFillTx/>
                <a:latin typeface="Poppins"/>
                <a:cs typeface="Poppins"/>
                <a:sym typeface="Poppins"/>
              </a:rPr>
              <a:t>&lt; alpha = 0.05</a:t>
            </a:r>
            <a:endParaRPr kumimoji="0" lang="en-US" sz="2300" b="0" i="0" u="none" strike="noStrike" kern="0" cap="none" spc="0" normalizeH="0" baseline="0" noProof="0">
              <a:ln>
                <a:noFill/>
              </a:ln>
              <a:solidFill>
                <a:srgbClr val="000000"/>
              </a:solidFill>
              <a:effectLst/>
              <a:uLnTx/>
              <a:uFillTx/>
              <a:latin typeface="Poppins"/>
              <a:cs typeface="Poppins"/>
              <a:sym typeface="Poppins"/>
            </a:endParaRPr>
          </a:p>
          <a:p>
            <a:pPr marL="0" marR="0" lvl="0" indent="0" algn="l" defTabSz="914400" rtl="0" eaLnBrk="1" fontAlgn="auto" latinLnBrk="0" hangingPunct="1">
              <a:lnSpc>
                <a:spcPct val="115000"/>
              </a:lnSpc>
              <a:spcBef>
                <a:spcPts val="1600"/>
              </a:spcBef>
              <a:spcAft>
                <a:spcPts val="1600"/>
              </a:spcAft>
              <a:buClr>
                <a:srgbClr val="595959"/>
              </a:buClr>
              <a:buSzPts val="1800"/>
              <a:buFont typeface="Poppins"/>
              <a:buNone/>
              <a:tabLst/>
              <a:defRPr/>
            </a:pPr>
            <a:r>
              <a:rPr kumimoji="0" lang="en-US" altLang="zh-TW" sz="2300" b="0" i="0" u="none" strike="noStrike" kern="0" cap="none" spc="0" normalizeH="0" baseline="0" noProof="0">
                <a:ln>
                  <a:noFill/>
                </a:ln>
                <a:solidFill>
                  <a:srgbClr val="000000"/>
                </a:solidFill>
                <a:effectLst/>
                <a:uLnTx/>
                <a:uFillTx/>
                <a:latin typeface="Arial"/>
                <a:ea typeface="Arial"/>
                <a:cs typeface="Arial"/>
                <a:sym typeface="Arial"/>
              </a:rPr>
              <a:t>→ </a:t>
            </a:r>
            <a:r>
              <a:rPr kumimoji="0" lang="zh-TW" altLang="en-US" sz="2300" b="0" i="0" u="none" strike="noStrike" kern="0" cap="none" spc="0" normalizeH="0" baseline="0" noProof="0">
                <a:ln>
                  <a:noFill/>
                </a:ln>
                <a:solidFill>
                  <a:srgbClr val="000000"/>
                </a:solidFill>
                <a:effectLst/>
                <a:uLnTx/>
                <a:uFillTx/>
                <a:latin typeface="Arial"/>
                <a:ea typeface="Arial"/>
                <a:cs typeface="Arial"/>
                <a:sym typeface="Arial"/>
              </a:rPr>
              <a:t>拒絕虛無假設</a:t>
            </a:r>
          </a:p>
        </p:txBody>
      </p:sp>
      <p:sp>
        <p:nvSpPr>
          <p:cNvPr id="7" name="Google Shape;6964;p85">
            <a:extLst>
              <a:ext uri="{FF2B5EF4-FFF2-40B4-BE49-F238E27FC236}">
                <a16:creationId xmlns:a16="http://schemas.microsoft.com/office/drawing/2014/main" id="{7FA85752-6271-4665-9B25-4B4600A2AD46}"/>
              </a:ext>
            </a:extLst>
          </p:cNvPr>
          <p:cNvSpPr txBox="1">
            <a:spLocks/>
          </p:cNvSpPr>
          <p:nvPr/>
        </p:nvSpPr>
        <p:spPr>
          <a:xfrm>
            <a:off x="243067" y="1218246"/>
            <a:ext cx="2986269" cy="42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Char char="●"/>
              <a:defRPr sz="18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9pPr>
          </a:lstStyle>
          <a:p>
            <a:pPr marL="0" marR="0" lvl="0" indent="0" algn="l" defTabSz="914400" rtl="0" eaLnBrk="1" fontAlgn="auto" latinLnBrk="0" hangingPunct="1">
              <a:lnSpc>
                <a:spcPct val="115000"/>
              </a:lnSpc>
              <a:spcBef>
                <a:spcPts val="0"/>
              </a:spcBef>
              <a:spcAft>
                <a:spcPts val="1600"/>
              </a:spcAft>
              <a:buClr>
                <a:srgbClr val="595959"/>
              </a:buClr>
              <a:buSzPts val="1800"/>
              <a:buFont typeface="Poppins"/>
              <a:buNone/>
              <a:tabLst/>
              <a:defRPr/>
            </a:pPr>
            <a:r>
              <a:rPr kumimoji="0" lang="en-US" altLang="zh-TW" sz="1800" b="0" i="0" u="none" strike="noStrike" kern="0" cap="none" spc="0" normalizeH="0" baseline="0" noProof="0" dirty="0">
                <a:ln>
                  <a:noFill/>
                </a:ln>
                <a:solidFill>
                  <a:srgbClr val="595959"/>
                </a:solidFill>
                <a:effectLst/>
                <a:uLnTx/>
                <a:uFillTx/>
                <a:latin typeface="Poppins"/>
                <a:cs typeface="Poppins"/>
                <a:sym typeface="Poppins"/>
              </a:rPr>
              <a:t>Wilcoxon Rank Sum Test</a:t>
            </a:r>
          </a:p>
        </p:txBody>
      </p:sp>
      <p:sp>
        <p:nvSpPr>
          <p:cNvPr id="8" name="矩形 7">
            <a:extLst>
              <a:ext uri="{FF2B5EF4-FFF2-40B4-BE49-F238E27FC236}">
                <a16:creationId xmlns:a16="http://schemas.microsoft.com/office/drawing/2014/main" id="{61012466-2C1C-43E8-BA80-58C94E2E0F04}"/>
              </a:ext>
            </a:extLst>
          </p:cNvPr>
          <p:cNvSpPr/>
          <p:nvPr/>
        </p:nvSpPr>
        <p:spPr>
          <a:xfrm>
            <a:off x="243068" y="329501"/>
            <a:ext cx="1524772" cy="1103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9" name="Google Shape;3457;p38">
            <a:extLst>
              <a:ext uri="{FF2B5EF4-FFF2-40B4-BE49-F238E27FC236}">
                <a16:creationId xmlns:a16="http://schemas.microsoft.com/office/drawing/2014/main" id="{2380C2ED-6179-4F3E-92A7-CEF6B7498F87}"/>
              </a:ext>
            </a:extLst>
          </p:cNvPr>
          <p:cNvSpPr txBox="1">
            <a:spLocks/>
          </p:cNvSpPr>
          <p:nvPr/>
        </p:nvSpPr>
        <p:spPr>
          <a:xfrm>
            <a:off x="0" y="0"/>
            <a:ext cx="1767840" cy="534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Poppins"/>
              <a:buNone/>
              <a:tabLst/>
              <a:defRPr/>
            </a:pPr>
            <a:r>
              <a:rPr kumimoji="0" lang="en-US" altLang="zh-TW"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05. </a:t>
            </a:r>
            <a:r>
              <a:rPr kumimoji="0" lang="zh-TW" altLang="en-US"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問卷資料分析</a:t>
            </a:r>
          </a:p>
        </p:txBody>
      </p:sp>
      <p:sp>
        <p:nvSpPr>
          <p:cNvPr id="10" name="Google Shape;6988;p88">
            <a:extLst>
              <a:ext uri="{FF2B5EF4-FFF2-40B4-BE49-F238E27FC236}">
                <a16:creationId xmlns:a16="http://schemas.microsoft.com/office/drawing/2014/main" id="{9B1CE5B5-4CDD-4733-B3C0-85EE890A2F68}"/>
              </a:ext>
            </a:extLst>
          </p:cNvPr>
          <p:cNvSpPr txBox="1">
            <a:spLocks/>
          </p:cNvSpPr>
          <p:nvPr/>
        </p:nvSpPr>
        <p:spPr>
          <a:xfrm>
            <a:off x="2371780" y="3305100"/>
            <a:ext cx="2715000" cy="183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Char char="●"/>
              <a:defRPr sz="18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9pPr>
          </a:lstStyle>
          <a:p>
            <a:pPr marL="0" marR="0" lvl="0" indent="0" algn="l" defTabSz="914400" rtl="0" eaLnBrk="1" fontAlgn="auto" latinLnBrk="0" hangingPunct="1">
              <a:lnSpc>
                <a:spcPct val="115000"/>
              </a:lnSpc>
              <a:spcBef>
                <a:spcPts val="0"/>
              </a:spcBef>
              <a:spcAft>
                <a:spcPts val="0"/>
              </a:spcAft>
              <a:buClr>
                <a:srgbClr val="595959"/>
              </a:buClr>
              <a:buSzPts val="1800"/>
              <a:buFont typeface="Poppins"/>
              <a:buNone/>
              <a:tabLst/>
              <a:defRPr/>
            </a:pPr>
            <a:r>
              <a:rPr kumimoji="0" lang="en-US" altLang="zh-TW" sz="1800" b="0" i="0" u="none" strike="noStrike" kern="0" cap="none" spc="0" normalizeH="0" baseline="0" noProof="0" dirty="0">
                <a:ln>
                  <a:noFill/>
                </a:ln>
                <a:solidFill>
                  <a:srgbClr val="000000">
                    <a:lumMod val="75000"/>
                    <a:lumOff val="25000"/>
                  </a:srgbClr>
                </a:solidFill>
                <a:effectLst/>
                <a:highlight>
                  <a:srgbClr val="FFFFFF"/>
                </a:highlight>
                <a:uLnTx/>
                <a:uFillTx/>
                <a:latin typeface="Poppins"/>
                <a:cs typeface="Poppins"/>
                <a:sym typeface="Poppins"/>
              </a:rPr>
              <a:t>p-value = 0 </a:t>
            </a:r>
            <a:endParaRPr kumimoji="0" lang="en-US" sz="1800" b="0" i="0" u="none" strike="noStrike" kern="0" cap="none" spc="0" normalizeH="0" baseline="0" noProof="0" dirty="0">
              <a:ln>
                <a:noFill/>
              </a:ln>
              <a:solidFill>
                <a:srgbClr val="000000">
                  <a:lumMod val="75000"/>
                  <a:lumOff val="25000"/>
                </a:srgbClr>
              </a:solidFill>
              <a:effectLst/>
              <a:highlight>
                <a:srgbClr val="FFFFFF"/>
              </a:highlight>
              <a:uLnTx/>
              <a:uFillTx/>
              <a:latin typeface="Poppins"/>
              <a:cs typeface="Poppins"/>
              <a:sym typeface="Poppins"/>
            </a:endParaRPr>
          </a:p>
          <a:p>
            <a:pPr marL="0" marR="0" lvl="0" indent="0" algn="l" defTabSz="914400" rtl="0" eaLnBrk="1" fontAlgn="auto" latinLnBrk="0" hangingPunct="1">
              <a:lnSpc>
                <a:spcPct val="115000"/>
              </a:lnSpc>
              <a:spcBef>
                <a:spcPts val="1600"/>
              </a:spcBef>
              <a:spcAft>
                <a:spcPts val="0"/>
              </a:spcAft>
              <a:buClr>
                <a:srgbClr val="595959"/>
              </a:buClr>
              <a:buSzPts val="1800"/>
              <a:buFont typeface="Poppins"/>
              <a:buNone/>
              <a:tabLst/>
              <a:defRPr/>
            </a:pPr>
            <a:r>
              <a:rPr kumimoji="0" lang="en-US" altLang="zh-TW" sz="1800" b="0" i="0" u="none" strike="noStrike" kern="0" cap="none" spc="0" normalizeH="0" baseline="0" noProof="0" dirty="0">
                <a:ln>
                  <a:noFill/>
                </a:ln>
                <a:solidFill>
                  <a:srgbClr val="000000">
                    <a:lumMod val="75000"/>
                    <a:lumOff val="25000"/>
                  </a:srgbClr>
                </a:solidFill>
                <a:effectLst/>
                <a:highlight>
                  <a:srgbClr val="FFFFFF"/>
                </a:highlight>
                <a:uLnTx/>
                <a:uFillTx/>
                <a:latin typeface="Poppins"/>
                <a:cs typeface="Poppins"/>
                <a:sym typeface="Poppins"/>
              </a:rPr>
              <a:t>&lt; alpha = 0.05</a:t>
            </a:r>
            <a:endParaRPr kumimoji="0" lang="en-US" sz="1800" b="0" i="0" u="none" strike="noStrike" kern="0" cap="none" spc="0" normalizeH="0" baseline="0" noProof="0" dirty="0">
              <a:ln>
                <a:noFill/>
              </a:ln>
              <a:solidFill>
                <a:srgbClr val="000000">
                  <a:lumMod val="75000"/>
                  <a:lumOff val="25000"/>
                </a:srgbClr>
              </a:solidFill>
              <a:effectLst/>
              <a:highlight>
                <a:srgbClr val="FFFFFF"/>
              </a:highlight>
              <a:uLnTx/>
              <a:uFillTx/>
              <a:latin typeface="Poppins"/>
              <a:cs typeface="Poppins"/>
              <a:sym typeface="Poppins"/>
            </a:endParaRPr>
          </a:p>
        </p:txBody>
      </p:sp>
      <p:sp>
        <p:nvSpPr>
          <p:cNvPr id="11" name="矩形 10">
            <a:extLst>
              <a:ext uri="{FF2B5EF4-FFF2-40B4-BE49-F238E27FC236}">
                <a16:creationId xmlns:a16="http://schemas.microsoft.com/office/drawing/2014/main" id="{BBF8F3F0-04AF-4D07-9D84-87F1A2A6F279}"/>
              </a:ext>
            </a:extLst>
          </p:cNvPr>
          <p:cNvSpPr/>
          <p:nvPr/>
        </p:nvSpPr>
        <p:spPr>
          <a:xfrm>
            <a:off x="2985378" y="4656143"/>
            <a:ext cx="2539587" cy="2879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12" name="矩形 11">
            <a:extLst>
              <a:ext uri="{FF2B5EF4-FFF2-40B4-BE49-F238E27FC236}">
                <a16:creationId xmlns:a16="http://schemas.microsoft.com/office/drawing/2014/main" id="{82E37CEE-D025-4D1A-BF9F-B40902902418}"/>
              </a:ext>
            </a:extLst>
          </p:cNvPr>
          <p:cNvSpPr/>
          <p:nvPr/>
        </p:nvSpPr>
        <p:spPr>
          <a:xfrm>
            <a:off x="2353905" y="4391185"/>
            <a:ext cx="3171061" cy="584775"/>
          </a:xfrm>
          <a:prstGeom prst="rect">
            <a:avLst/>
          </a:prstGeom>
        </p:spPr>
        <p:txBody>
          <a:bodyPr wrap="none">
            <a:spAutoFit/>
          </a:bodyPr>
          <a:lstStyle/>
          <a:p>
            <a:pPr marL="0" marR="0" lvl="0" indent="0" algn="l" defTabSz="914400" rtl="0" eaLnBrk="1" fontAlgn="auto" latinLnBrk="0" hangingPunct="1">
              <a:lnSpc>
                <a:spcPct val="100000"/>
              </a:lnSpc>
              <a:spcBef>
                <a:spcPts val="1600"/>
              </a:spcBef>
              <a:spcAft>
                <a:spcPts val="1600"/>
              </a:spcAft>
              <a:buClr>
                <a:srgbClr val="000000"/>
              </a:buClr>
              <a:buSzTx/>
              <a:buFont typeface="Arial"/>
              <a:buNone/>
              <a:tabLst/>
              <a:defRPr/>
            </a:pPr>
            <a:r>
              <a:rPr kumimoji="0" lang="zh-TW" altLang="en-US" sz="32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Arial"/>
                <a:sym typeface="Arial"/>
              </a:rPr>
              <a:t>→ </a:t>
            </a:r>
            <a:r>
              <a:rPr kumimoji="0" lang="zh-TW" altLang="en-US" sz="32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Arial"/>
                <a:sym typeface="Arial"/>
              </a:rPr>
              <a:t>拒絕虛無假設</a:t>
            </a:r>
          </a:p>
        </p:txBody>
      </p:sp>
    </p:spTree>
    <p:extLst>
      <p:ext uri="{BB962C8B-B14F-4D97-AF65-F5344CB8AC3E}">
        <p14:creationId xmlns:p14="http://schemas.microsoft.com/office/powerpoint/2010/main" val="3174785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grpSp>
        <p:nvGrpSpPr>
          <p:cNvPr id="3477" name="Google Shape;3477;p40"/>
          <p:cNvGrpSpPr/>
          <p:nvPr/>
        </p:nvGrpSpPr>
        <p:grpSpPr>
          <a:xfrm flipH="1">
            <a:off x="75464" y="2634964"/>
            <a:ext cx="2430621" cy="2508536"/>
            <a:chOff x="3836975" y="2014000"/>
            <a:chExt cx="2370875" cy="2446875"/>
          </a:xfrm>
        </p:grpSpPr>
        <p:sp>
          <p:nvSpPr>
            <p:cNvPr id="3478" name="Google Shape;3478;p40"/>
            <p:cNvSpPr/>
            <p:nvPr/>
          </p:nvSpPr>
          <p:spPr>
            <a:xfrm>
              <a:off x="3836975" y="2985050"/>
              <a:ext cx="544850" cy="507725"/>
            </a:xfrm>
            <a:custGeom>
              <a:avLst/>
              <a:gdLst/>
              <a:ahLst/>
              <a:cxnLst/>
              <a:rect l="l" t="t" r="r" b="b"/>
              <a:pathLst>
                <a:path w="21794" h="20309" extrusionOk="0">
                  <a:moveTo>
                    <a:pt x="17016" y="1"/>
                  </a:moveTo>
                  <a:cubicBezTo>
                    <a:pt x="16950" y="1"/>
                    <a:pt x="16880" y="12"/>
                    <a:pt x="16809" y="34"/>
                  </a:cubicBezTo>
                  <a:cubicBezTo>
                    <a:pt x="16171" y="217"/>
                    <a:pt x="14438" y="1767"/>
                    <a:pt x="13891" y="4168"/>
                  </a:cubicBezTo>
                  <a:cubicBezTo>
                    <a:pt x="13891" y="4168"/>
                    <a:pt x="13635" y="4779"/>
                    <a:pt x="12995" y="4779"/>
                  </a:cubicBezTo>
                  <a:cubicBezTo>
                    <a:pt x="12841" y="4779"/>
                    <a:pt x="12664" y="4743"/>
                    <a:pt x="12462" y="4654"/>
                  </a:cubicBezTo>
                  <a:cubicBezTo>
                    <a:pt x="10912" y="3955"/>
                    <a:pt x="5745" y="1311"/>
                    <a:pt x="4803" y="977"/>
                  </a:cubicBezTo>
                  <a:cubicBezTo>
                    <a:pt x="4447" y="862"/>
                    <a:pt x="4059" y="785"/>
                    <a:pt x="3766" y="785"/>
                  </a:cubicBezTo>
                  <a:cubicBezTo>
                    <a:pt x="3358" y="785"/>
                    <a:pt x="3134" y="935"/>
                    <a:pt x="3435" y="1341"/>
                  </a:cubicBezTo>
                  <a:cubicBezTo>
                    <a:pt x="3800" y="1828"/>
                    <a:pt x="5897" y="3408"/>
                    <a:pt x="7021" y="4259"/>
                  </a:cubicBezTo>
                  <a:cubicBezTo>
                    <a:pt x="5819" y="3377"/>
                    <a:pt x="3417" y="1696"/>
                    <a:pt x="2586" y="1696"/>
                  </a:cubicBezTo>
                  <a:cubicBezTo>
                    <a:pt x="2473" y="1696"/>
                    <a:pt x="2388" y="1728"/>
                    <a:pt x="2341" y="1797"/>
                  </a:cubicBezTo>
                  <a:cubicBezTo>
                    <a:pt x="2128" y="2132"/>
                    <a:pt x="2462" y="2800"/>
                    <a:pt x="3648" y="3803"/>
                  </a:cubicBezTo>
                  <a:cubicBezTo>
                    <a:pt x="2766" y="3226"/>
                    <a:pt x="1945" y="2770"/>
                    <a:pt x="1672" y="2770"/>
                  </a:cubicBezTo>
                  <a:cubicBezTo>
                    <a:pt x="0" y="2800"/>
                    <a:pt x="4803" y="6448"/>
                    <a:pt x="4803" y="6448"/>
                  </a:cubicBezTo>
                  <a:cubicBezTo>
                    <a:pt x="2262" y="4565"/>
                    <a:pt x="1736" y="4003"/>
                    <a:pt x="1443" y="4003"/>
                  </a:cubicBezTo>
                  <a:cubicBezTo>
                    <a:pt x="1343" y="4003"/>
                    <a:pt x="1271" y="4068"/>
                    <a:pt x="1155" y="4168"/>
                  </a:cubicBezTo>
                  <a:cubicBezTo>
                    <a:pt x="851" y="4442"/>
                    <a:pt x="1398" y="5232"/>
                    <a:pt x="3009" y="6873"/>
                  </a:cubicBezTo>
                  <a:lnTo>
                    <a:pt x="9028" y="13682"/>
                  </a:lnTo>
                  <a:lnTo>
                    <a:pt x="12584" y="20308"/>
                  </a:lnTo>
                  <a:lnTo>
                    <a:pt x="21794" y="14989"/>
                  </a:lnTo>
                  <a:lnTo>
                    <a:pt x="16292" y="7451"/>
                  </a:lnTo>
                  <a:cubicBezTo>
                    <a:pt x="16231" y="6904"/>
                    <a:pt x="16201" y="6235"/>
                    <a:pt x="16201" y="5475"/>
                  </a:cubicBezTo>
                  <a:cubicBezTo>
                    <a:pt x="16171" y="4806"/>
                    <a:pt x="16292" y="4168"/>
                    <a:pt x="16505" y="3530"/>
                  </a:cubicBezTo>
                  <a:cubicBezTo>
                    <a:pt x="16748" y="2770"/>
                    <a:pt x="17143" y="1767"/>
                    <a:pt x="17508" y="1281"/>
                  </a:cubicBezTo>
                  <a:cubicBezTo>
                    <a:pt x="17915" y="738"/>
                    <a:pt x="17571" y="1"/>
                    <a:pt x="1701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9" name="Google Shape;3479;p40"/>
            <p:cNvSpPr/>
            <p:nvPr/>
          </p:nvSpPr>
          <p:spPr>
            <a:xfrm>
              <a:off x="3893950" y="3082975"/>
              <a:ext cx="116300" cy="89975"/>
            </a:xfrm>
            <a:custGeom>
              <a:avLst/>
              <a:gdLst/>
              <a:ahLst/>
              <a:cxnLst/>
              <a:rect l="l" t="t" r="r" b="b"/>
              <a:pathLst>
                <a:path w="4652" h="3599" extrusionOk="0">
                  <a:moveTo>
                    <a:pt x="82" y="0"/>
                  </a:moveTo>
                  <a:cubicBezTo>
                    <a:pt x="72" y="0"/>
                    <a:pt x="65" y="3"/>
                    <a:pt x="62" y="8"/>
                  </a:cubicBezTo>
                  <a:cubicBezTo>
                    <a:pt x="1" y="69"/>
                    <a:pt x="943" y="950"/>
                    <a:pt x="2220" y="1953"/>
                  </a:cubicBezTo>
                  <a:cubicBezTo>
                    <a:pt x="3417" y="2888"/>
                    <a:pt x="4446" y="3598"/>
                    <a:pt x="4579" y="3598"/>
                  </a:cubicBezTo>
                  <a:cubicBezTo>
                    <a:pt x="4584" y="3598"/>
                    <a:pt x="4588" y="3597"/>
                    <a:pt x="4590" y="3595"/>
                  </a:cubicBezTo>
                  <a:cubicBezTo>
                    <a:pt x="4651" y="3503"/>
                    <a:pt x="3709" y="2622"/>
                    <a:pt x="2463" y="1649"/>
                  </a:cubicBezTo>
                  <a:cubicBezTo>
                    <a:pt x="1287" y="703"/>
                    <a:pt x="247" y="0"/>
                    <a:pt x="82"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0" name="Google Shape;3480;p40"/>
            <p:cNvSpPr/>
            <p:nvPr/>
          </p:nvSpPr>
          <p:spPr>
            <a:xfrm>
              <a:off x="3909925" y="3054100"/>
              <a:ext cx="129950" cy="88550"/>
            </a:xfrm>
            <a:custGeom>
              <a:avLst/>
              <a:gdLst/>
              <a:ahLst/>
              <a:cxnLst/>
              <a:rect l="l" t="t" r="r" b="b"/>
              <a:pathLst>
                <a:path w="5198" h="3542" extrusionOk="0">
                  <a:moveTo>
                    <a:pt x="82" y="0"/>
                  </a:moveTo>
                  <a:cubicBezTo>
                    <a:pt x="71" y="0"/>
                    <a:pt x="64" y="3"/>
                    <a:pt x="61" y="8"/>
                  </a:cubicBezTo>
                  <a:cubicBezTo>
                    <a:pt x="0" y="99"/>
                    <a:pt x="1094" y="950"/>
                    <a:pt x="2492" y="1923"/>
                  </a:cubicBezTo>
                  <a:cubicBezTo>
                    <a:pt x="3811" y="2840"/>
                    <a:pt x="4941" y="3542"/>
                    <a:pt x="5116" y="3542"/>
                  </a:cubicBezTo>
                  <a:cubicBezTo>
                    <a:pt x="5126" y="3542"/>
                    <a:pt x="5133" y="3539"/>
                    <a:pt x="5137" y="3534"/>
                  </a:cubicBezTo>
                  <a:cubicBezTo>
                    <a:pt x="5198" y="3443"/>
                    <a:pt x="4103" y="2592"/>
                    <a:pt x="2705" y="1619"/>
                  </a:cubicBezTo>
                  <a:cubicBezTo>
                    <a:pt x="1386" y="701"/>
                    <a:pt x="257" y="0"/>
                    <a:pt x="82"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1" name="Google Shape;3481;p40"/>
            <p:cNvSpPr/>
            <p:nvPr/>
          </p:nvSpPr>
          <p:spPr>
            <a:xfrm>
              <a:off x="3937275" y="3028250"/>
              <a:ext cx="123875" cy="82500"/>
            </a:xfrm>
            <a:custGeom>
              <a:avLst/>
              <a:gdLst/>
              <a:ahLst/>
              <a:cxnLst/>
              <a:rect l="l" t="t" r="r" b="b"/>
              <a:pathLst>
                <a:path w="4955" h="3300" extrusionOk="0">
                  <a:moveTo>
                    <a:pt x="84" y="0"/>
                  </a:moveTo>
                  <a:cubicBezTo>
                    <a:pt x="73" y="0"/>
                    <a:pt x="65" y="3"/>
                    <a:pt x="61" y="9"/>
                  </a:cubicBezTo>
                  <a:cubicBezTo>
                    <a:pt x="0" y="100"/>
                    <a:pt x="1034" y="920"/>
                    <a:pt x="2371" y="1802"/>
                  </a:cubicBezTo>
                  <a:cubicBezTo>
                    <a:pt x="3627" y="2658"/>
                    <a:pt x="4695" y="3300"/>
                    <a:pt x="4871" y="3300"/>
                  </a:cubicBezTo>
                  <a:cubicBezTo>
                    <a:pt x="4883" y="3300"/>
                    <a:pt x="4890" y="3297"/>
                    <a:pt x="4894" y="3291"/>
                  </a:cubicBezTo>
                  <a:cubicBezTo>
                    <a:pt x="4955" y="3200"/>
                    <a:pt x="3921" y="2410"/>
                    <a:pt x="2584" y="1498"/>
                  </a:cubicBezTo>
                  <a:cubicBezTo>
                    <a:pt x="1328" y="642"/>
                    <a:pt x="260" y="0"/>
                    <a:pt x="84"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2" name="Google Shape;3482;p40"/>
            <p:cNvSpPr/>
            <p:nvPr/>
          </p:nvSpPr>
          <p:spPr>
            <a:xfrm>
              <a:off x="4062650" y="3197150"/>
              <a:ext cx="742450" cy="986350"/>
            </a:xfrm>
            <a:custGeom>
              <a:avLst/>
              <a:gdLst/>
              <a:ahLst/>
              <a:cxnLst/>
              <a:rect l="l" t="t" r="r" b="b"/>
              <a:pathLst>
                <a:path w="29698" h="39454" extrusionOk="0">
                  <a:moveTo>
                    <a:pt x="7782" y="0"/>
                  </a:moveTo>
                  <a:lnTo>
                    <a:pt x="1" y="5198"/>
                  </a:lnTo>
                  <a:cubicBezTo>
                    <a:pt x="1" y="5198"/>
                    <a:pt x="15016" y="33071"/>
                    <a:pt x="16840" y="35594"/>
                  </a:cubicBezTo>
                  <a:cubicBezTo>
                    <a:pt x="18664" y="38147"/>
                    <a:pt x="24682" y="39454"/>
                    <a:pt x="24682" y="39454"/>
                  </a:cubicBezTo>
                  <a:lnTo>
                    <a:pt x="29697" y="27782"/>
                  </a:lnTo>
                  <a:lnTo>
                    <a:pt x="778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3" name="Google Shape;3483;p40"/>
            <p:cNvSpPr/>
            <p:nvPr/>
          </p:nvSpPr>
          <p:spPr>
            <a:xfrm>
              <a:off x="5523175" y="2225250"/>
              <a:ext cx="281175" cy="548600"/>
            </a:xfrm>
            <a:custGeom>
              <a:avLst/>
              <a:gdLst/>
              <a:ahLst/>
              <a:cxnLst/>
              <a:rect l="l" t="t" r="r" b="b"/>
              <a:pathLst>
                <a:path w="11247" h="21944" extrusionOk="0">
                  <a:moveTo>
                    <a:pt x="4985" y="0"/>
                  </a:moveTo>
                  <a:lnTo>
                    <a:pt x="0" y="20457"/>
                  </a:lnTo>
                  <a:cubicBezTo>
                    <a:pt x="109" y="21273"/>
                    <a:pt x="901" y="21944"/>
                    <a:pt x="1742" y="21944"/>
                  </a:cubicBezTo>
                  <a:cubicBezTo>
                    <a:pt x="1840" y="21944"/>
                    <a:pt x="1938" y="21935"/>
                    <a:pt x="2037" y="21916"/>
                  </a:cubicBezTo>
                  <a:cubicBezTo>
                    <a:pt x="2949" y="21764"/>
                    <a:pt x="3617" y="20730"/>
                    <a:pt x="3404" y="19818"/>
                  </a:cubicBezTo>
                  <a:lnTo>
                    <a:pt x="3404" y="19818"/>
                  </a:lnTo>
                  <a:cubicBezTo>
                    <a:pt x="3628" y="20754"/>
                    <a:pt x="4574" y="21282"/>
                    <a:pt x="5531" y="21282"/>
                  </a:cubicBezTo>
                  <a:cubicBezTo>
                    <a:pt x="6003" y="21282"/>
                    <a:pt x="6478" y="21153"/>
                    <a:pt x="6870" y="20882"/>
                  </a:cubicBezTo>
                  <a:cubicBezTo>
                    <a:pt x="8025" y="20092"/>
                    <a:pt x="8329" y="18390"/>
                    <a:pt x="7873" y="17052"/>
                  </a:cubicBezTo>
                  <a:lnTo>
                    <a:pt x="7873" y="17052"/>
                  </a:lnTo>
                  <a:cubicBezTo>
                    <a:pt x="8237" y="17381"/>
                    <a:pt x="8722" y="17545"/>
                    <a:pt x="9203" y="17545"/>
                  </a:cubicBezTo>
                  <a:cubicBezTo>
                    <a:pt x="9524" y="17545"/>
                    <a:pt x="9842" y="17472"/>
                    <a:pt x="10122" y="17326"/>
                  </a:cubicBezTo>
                  <a:cubicBezTo>
                    <a:pt x="10821" y="16931"/>
                    <a:pt x="11247" y="16080"/>
                    <a:pt x="11125" y="15289"/>
                  </a:cubicBezTo>
                  <a:cubicBezTo>
                    <a:pt x="10821" y="13587"/>
                    <a:pt x="8693" y="13040"/>
                    <a:pt x="7508" y="11794"/>
                  </a:cubicBezTo>
                  <a:cubicBezTo>
                    <a:pt x="6049" y="10274"/>
                    <a:pt x="6201" y="7934"/>
                    <a:pt x="6383" y="5836"/>
                  </a:cubicBezTo>
                  <a:cubicBezTo>
                    <a:pt x="6566" y="3769"/>
                    <a:pt x="6566" y="1368"/>
                    <a:pt x="498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4" name="Google Shape;3484;p40"/>
            <p:cNvSpPr/>
            <p:nvPr/>
          </p:nvSpPr>
          <p:spPr>
            <a:xfrm>
              <a:off x="4916000" y="2112775"/>
              <a:ext cx="493975" cy="495975"/>
            </a:xfrm>
            <a:custGeom>
              <a:avLst/>
              <a:gdLst/>
              <a:ahLst/>
              <a:cxnLst/>
              <a:rect l="l" t="t" r="r" b="b"/>
              <a:pathLst>
                <a:path w="19759" h="19839" extrusionOk="0">
                  <a:moveTo>
                    <a:pt x="19758" y="1"/>
                  </a:moveTo>
                  <a:lnTo>
                    <a:pt x="19758" y="1"/>
                  </a:lnTo>
                  <a:cubicBezTo>
                    <a:pt x="17631" y="1325"/>
                    <a:pt x="15120" y="2000"/>
                    <a:pt x="12619" y="2000"/>
                  </a:cubicBezTo>
                  <a:cubicBezTo>
                    <a:pt x="11331" y="2000"/>
                    <a:pt x="10045" y="1821"/>
                    <a:pt x="8816" y="1460"/>
                  </a:cubicBezTo>
                  <a:cubicBezTo>
                    <a:pt x="7691" y="1125"/>
                    <a:pt x="6627" y="639"/>
                    <a:pt x="5503" y="457"/>
                  </a:cubicBezTo>
                  <a:cubicBezTo>
                    <a:pt x="5165" y="393"/>
                    <a:pt x="4813" y="356"/>
                    <a:pt x="4463" y="356"/>
                  </a:cubicBezTo>
                  <a:cubicBezTo>
                    <a:pt x="3647" y="356"/>
                    <a:pt x="2837" y="554"/>
                    <a:pt x="2220" y="1065"/>
                  </a:cubicBezTo>
                  <a:cubicBezTo>
                    <a:pt x="1308" y="1764"/>
                    <a:pt x="943" y="3192"/>
                    <a:pt x="1642" y="4104"/>
                  </a:cubicBezTo>
                  <a:cubicBezTo>
                    <a:pt x="1977" y="4530"/>
                    <a:pt x="2463" y="4773"/>
                    <a:pt x="2706" y="5229"/>
                  </a:cubicBezTo>
                  <a:cubicBezTo>
                    <a:pt x="3162" y="6141"/>
                    <a:pt x="2433" y="7205"/>
                    <a:pt x="1673" y="7873"/>
                  </a:cubicBezTo>
                  <a:cubicBezTo>
                    <a:pt x="913" y="8542"/>
                    <a:pt x="1" y="9332"/>
                    <a:pt x="92" y="10335"/>
                  </a:cubicBezTo>
                  <a:cubicBezTo>
                    <a:pt x="214" y="11399"/>
                    <a:pt x="1308" y="11977"/>
                    <a:pt x="2250" y="12433"/>
                  </a:cubicBezTo>
                  <a:cubicBezTo>
                    <a:pt x="3223" y="12889"/>
                    <a:pt x="4287" y="13648"/>
                    <a:pt x="4165" y="14682"/>
                  </a:cubicBezTo>
                  <a:cubicBezTo>
                    <a:pt x="4104" y="15563"/>
                    <a:pt x="3253" y="16110"/>
                    <a:pt x="2889" y="16901"/>
                  </a:cubicBezTo>
                  <a:cubicBezTo>
                    <a:pt x="2402" y="17934"/>
                    <a:pt x="2949" y="19272"/>
                    <a:pt x="3952" y="19697"/>
                  </a:cubicBezTo>
                  <a:cubicBezTo>
                    <a:pt x="4186" y="19793"/>
                    <a:pt x="4434" y="19838"/>
                    <a:pt x="4682" y="19838"/>
                  </a:cubicBezTo>
                  <a:cubicBezTo>
                    <a:pt x="5530" y="19838"/>
                    <a:pt x="6382" y="19312"/>
                    <a:pt x="6688" y="18512"/>
                  </a:cubicBezTo>
                  <a:lnTo>
                    <a:pt x="19758"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5" name="Google Shape;3485;p40"/>
            <p:cNvSpPr/>
            <p:nvPr/>
          </p:nvSpPr>
          <p:spPr>
            <a:xfrm>
              <a:off x="4985150" y="2087125"/>
              <a:ext cx="661150" cy="1104725"/>
            </a:xfrm>
            <a:custGeom>
              <a:avLst/>
              <a:gdLst/>
              <a:ahLst/>
              <a:cxnLst/>
              <a:rect l="l" t="t" r="r" b="b"/>
              <a:pathLst>
                <a:path w="26446" h="44189" extrusionOk="0">
                  <a:moveTo>
                    <a:pt x="14402" y="1"/>
                  </a:moveTo>
                  <a:cubicBezTo>
                    <a:pt x="9333" y="1"/>
                    <a:pt x="4803" y="3499"/>
                    <a:pt x="3618" y="8595"/>
                  </a:cubicBezTo>
                  <a:cubicBezTo>
                    <a:pt x="2433" y="13793"/>
                    <a:pt x="1156" y="19568"/>
                    <a:pt x="791" y="22425"/>
                  </a:cubicBezTo>
                  <a:cubicBezTo>
                    <a:pt x="1" y="28292"/>
                    <a:pt x="5746" y="30055"/>
                    <a:pt x="5746" y="30055"/>
                  </a:cubicBezTo>
                  <a:lnTo>
                    <a:pt x="4712" y="35009"/>
                  </a:lnTo>
                  <a:cubicBezTo>
                    <a:pt x="3831" y="39143"/>
                    <a:pt x="6506" y="43216"/>
                    <a:pt x="10670" y="44037"/>
                  </a:cubicBezTo>
                  <a:cubicBezTo>
                    <a:pt x="11179" y="44139"/>
                    <a:pt x="11686" y="44188"/>
                    <a:pt x="12186" y="44188"/>
                  </a:cubicBezTo>
                  <a:cubicBezTo>
                    <a:pt x="15690" y="44188"/>
                    <a:pt x="18839" y="41765"/>
                    <a:pt x="19637" y="38201"/>
                  </a:cubicBezTo>
                  <a:lnTo>
                    <a:pt x="25017" y="13459"/>
                  </a:lnTo>
                  <a:cubicBezTo>
                    <a:pt x="26445" y="7471"/>
                    <a:pt x="22615" y="1452"/>
                    <a:pt x="16567" y="206"/>
                  </a:cubicBezTo>
                  <a:lnTo>
                    <a:pt x="15989" y="115"/>
                  </a:lnTo>
                  <a:cubicBezTo>
                    <a:pt x="15456" y="38"/>
                    <a:pt x="14926" y="1"/>
                    <a:pt x="1440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6" name="Google Shape;3486;p40"/>
            <p:cNvSpPr/>
            <p:nvPr/>
          </p:nvSpPr>
          <p:spPr>
            <a:xfrm>
              <a:off x="5099900" y="2382150"/>
              <a:ext cx="45625" cy="41100"/>
            </a:xfrm>
            <a:custGeom>
              <a:avLst/>
              <a:gdLst/>
              <a:ahLst/>
              <a:cxnLst/>
              <a:rect l="l" t="t" r="r" b="b"/>
              <a:pathLst>
                <a:path w="1825" h="1644" extrusionOk="0">
                  <a:moveTo>
                    <a:pt x="902" y="0"/>
                  </a:moveTo>
                  <a:cubicBezTo>
                    <a:pt x="511" y="0"/>
                    <a:pt x="172" y="280"/>
                    <a:pt x="92" y="655"/>
                  </a:cubicBezTo>
                  <a:cubicBezTo>
                    <a:pt x="1" y="1080"/>
                    <a:pt x="305" y="1506"/>
                    <a:pt x="761" y="1627"/>
                  </a:cubicBezTo>
                  <a:cubicBezTo>
                    <a:pt x="816" y="1638"/>
                    <a:pt x="870" y="1643"/>
                    <a:pt x="925" y="1643"/>
                  </a:cubicBezTo>
                  <a:cubicBezTo>
                    <a:pt x="1321" y="1643"/>
                    <a:pt x="1680" y="1363"/>
                    <a:pt x="1733" y="989"/>
                  </a:cubicBezTo>
                  <a:cubicBezTo>
                    <a:pt x="1824" y="533"/>
                    <a:pt x="1520" y="107"/>
                    <a:pt x="1065" y="16"/>
                  </a:cubicBezTo>
                  <a:cubicBezTo>
                    <a:pt x="1010" y="5"/>
                    <a:pt x="955" y="0"/>
                    <a:pt x="90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7" name="Google Shape;3487;p40"/>
            <p:cNvSpPr/>
            <p:nvPr/>
          </p:nvSpPr>
          <p:spPr>
            <a:xfrm>
              <a:off x="5095350" y="2361350"/>
              <a:ext cx="85125" cy="28475"/>
            </a:xfrm>
            <a:custGeom>
              <a:avLst/>
              <a:gdLst/>
              <a:ahLst/>
              <a:cxnLst/>
              <a:rect l="l" t="t" r="r" b="b"/>
              <a:pathLst>
                <a:path w="3405" h="1139" extrusionOk="0">
                  <a:moveTo>
                    <a:pt x="1479" y="0"/>
                  </a:moveTo>
                  <a:cubicBezTo>
                    <a:pt x="1054" y="0"/>
                    <a:pt x="698" y="126"/>
                    <a:pt x="456" y="271"/>
                  </a:cubicBezTo>
                  <a:cubicBezTo>
                    <a:pt x="122" y="423"/>
                    <a:pt x="0" y="605"/>
                    <a:pt x="61" y="666"/>
                  </a:cubicBezTo>
                  <a:cubicBezTo>
                    <a:pt x="74" y="684"/>
                    <a:pt x="101" y="691"/>
                    <a:pt x="139" y="691"/>
                  </a:cubicBezTo>
                  <a:cubicBezTo>
                    <a:pt x="323" y="691"/>
                    <a:pt x="780" y="519"/>
                    <a:pt x="1359" y="519"/>
                  </a:cubicBezTo>
                  <a:cubicBezTo>
                    <a:pt x="1479" y="519"/>
                    <a:pt x="1604" y="527"/>
                    <a:pt x="1733" y="544"/>
                  </a:cubicBezTo>
                  <a:cubicBezTo>
                    <a:pt x="2559" y="654"/>
                    <a:pt x="3135" y="1139"/>
                    <a:pt x="3304" y="1139"/>
                  </a:cubicBezTo>
                  <a:cubicBezTo>
                    <a:pt x="3322" y="1139"/>
                    <a:pt x="3335" y="1133"/>
                    <a:pt x="3344" y="1122"/>
                  </a:cubicBezTo>
                  <a:cubicBezTo>
                    <a:pt x="3405" y="1091"/>
                    <a:pt x="3344" y="879"/>
                    <a:pt x="3070" y="636"/>
                  </a:cubicBezTo>
                  <a:cubicBezTo>
                    <a:pt x="2827" y="392"/>
                    <a:pt x="2371" y="119"/>
                    <a:pt x="1824" y="28"/>
                  </a:cubicBezTo>
                  <a:cubicBezTo>
                    <a:pt x="1705" y="9"/>
                    <a:pt x="1590" y="0"/>
                    <a:pt x="147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8" name="Google Shape;3488;p40"/>
            <p:cNvSpPr/>
            <p:nvPr/>
          </p:nvSpPr>
          <p:spPr>
            <a:xfrm>
              <a:off x="5320275" y="2418625"/>
              <a:ext cx="45625" cy="41125"/>
            </a:xfrm>
            <a:custGeom>
              <a:avLst/>
              <a:gdLst/>
              <a:ahLst/>
              <a:cxnLst/>
              <a:rect l="l" t="t" r="r" b="b"/>
              <a:pathLst>
                <a:path w="1825" h="1645" extrusionOk="0">
                  <a:moveTo>
                    <a:pt x="900" y="0"/>
                  </a:moveTo>
                  <a:cubicBezTo>
                    <a:pt x="504" y="0"/>
                    <a:pt x="145" y="280"/>
                    <a:pt x="92" y="655"/>
                  </a:cubicBezTo>
                  <a:cubicBezTo>
                    <a:pt x="0" y="1110"/>
                    <a:pt x="304" y="1536"/>
                    <a:pt x="760" y="1627"/>
                  </a:cubicBezTo>
                  <a:cubicBezTo>
                    <a:pt x="819" y="1639"/>
                    <a:pt x="878" y="1645"/>
                    <a:pt x="936" y="1645"/>
                  </a:cubicBezTo>
                  <a:cubicBezTo>
                    <a:pt x="1327" y="1645"/>
                    <a:pt x="1680" y="1386"/>
                    <a:pt x="1733" y="989"/>
                  </a:cubicBezTo>
                  <a:cubicBezTo>
                    <a:pt x="1824" y="563"/>
                    <a:pt x="1520" y="138"/>
                    <a:pt x="1064" y="16"/>
                  </a:cubicBezTo>
                  <a:cubicBezTo>
                    <a:pt x="1009" y="5"/>
                    <a:pt x="955" y="0"/>
                    <a:pt x="90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9" name="Google Shape;3489;p40"/>
            <p:cNvSpPr/>
            <p:nvPr/>
          </p:nvSpPr>
          <p:spPr>
            <a:xfrm>
              <a:off x="5316475" y="2397825"/>
              <a:ext cx="85125" cy="29050"/>
            </a:xfrm>
            <a:custGeom>
              <a:avLst/>
              <a:gdLst/>
              <a:ahLst/>
              <a:cxnLst/>
              <a:rect l="l" t="t" r="r" b="b"/>
              <a:pathLst>
                <a:path w="3405" h="1162" extrusionOk="0">
                  <a:moveTo>
                    <a:pt x="1461" y="0"/>
                  </a:moveTo>
                  <a:cubicBezTo>
                    <a:pt x="1043" y="0"/>
                    <a:pt x="667" y="126"/>
                    <a:pt x="426" y="271"/>
                  </a:cubicBezTo>
                  <a:cubicBezTo>
                    <a:pt x="122" y="423"/>
                    <a:pt x="0" y="605"/>
                    <a:pt x="61" y="666"/>
                  </a:cubicBezTo>
                  <a:cubicBezTo>
                    <a:pt x="70" y="684"/>
                    <a:pt x="93" y="691"/>
                    <a:pt x="129" y="691"/>
                  </a:cubicBezTo>
                  <a:cubicBezTo>
                    <a:pt x="303" y="691"/>
                    <a:pt x="773" y="519"/>
                    <a:pt x="1357" y="519"/>
                  </a:cubicBezTo>
                  <a:cubicBezTo>
                    <a:pt x="1478" y="519"/>
                    <a:pt x="1604" y="526"/>
                    <a:pt x="1733" y="544"/>
                  </a:cubicBezTo>
                  <a:cubicBezTo>
                    <a:pt x="2579" y="657"/>
                    <a:pt x="3137" y="1162"/>
                    <a:pt x="3310" y="1162"/>
                  </a:cubicBezTo>
                  <a:cubicBezTo>
                    <a:pt x="3324" y="1162"/>
                    <a:pt x="3335" y="1159"/>
                    <a:pt x="3344" y="1152"/>
                  </a:cubicBezTo>
                  <a:cubicBezTo>
                    <a:pt x="3405" y="1091"/>
                    <a:pt x="3344" y="879"/>
                    <a:pt x="3070" y="635"/>
                  </a:cubicBezTo>
                  <a:cubicBezTo>
                    <a:pt x="2827" y="392"/>
                    <a:pt x="2371" y="119"/>
                    <a:pt x="1794" y="28"/>
                  </a:cubicBezTo>
                  <a:cubicBezTo>
                    <a:pt x="1681" y="9"/>
                    <a:pt x="1570" y="0"/>
                    <a:pt x="146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0" name="Google Shape;3490;p40"/>
            <p:cNvSpPr/>
            <p:nvPr/>
          </p:nvSpPr>
          <p:spPr>
            <a:xfrm>
              <a:off x="5154625" y="2383300"/>
              <a:ext cx="97275" cy="186675"/>
            </a:xfrm>
            <a:custGeom>
              <a:avLst/>
              <a:gdLst/>
              <a:ahLst/>
              <a:cxnLst/>
              <a:rect l="l" t="t" r="r" b="b"/>
              <a:pathLst>
                <a:path w="3891" h="7467" extrusionOk="0">
                  <a:moveTo>
                    <a:pt x="3767" y="0"/>
                  </a:moveTo>
                  <a:cubicBezTo>
                    <a:pt x="3660" y="0"/>
                    <a:pt x="2543" y="1844"/>
                    <a:pt x="1246" y="4195"/>
                  </a:cubicBezTo>
                  <a:cubicBezTo>
                    <a:pt x="912" y="4773"/>
                    <a:pt x="608" y="5320"/>
                    <a:pt x="335" y="5837"/>
                  </a:cubicBezTo>
                  <a:cubicBezTo>
                    <a:pt x="213" y="6110"/>
                    <a:pt x="0" y="6384"/>
                    <a:pt x="61" y="6748"/>
                  </a:cubicBezTo>
                  <a:cubicBezTo>
                    <a:pt x="122" y="6931"/>
                    <a:pt x="274" y="7052"/>
                    <a:pt x="395" y="7113"/>
                  </a:cubicBezTo>
                  <a:cubicBezTo>
                    <a:pt x="547" y="7204"/>
                    <a:pt x="669" y="7204"/>
                    <a:pt x="790" y="7235"/>
                  </a:cubicBezTo>
                  <a:cubicBezTo>
                    <a:pt x="1512" y="7379"/>
                    <a:pt x="2005" y="7466"/>
                    <a:pt x="2195" y="7466"/>
                  </a:cubicBezTo>
                  <a:cubicBezTo>
                    <a:pt x="2245" y="7466"/>
                    <a:pt x="2274" y="7460"/>
                    <a:pt x="2280" y="7448"/>
                  </a:cubicBezTo>
                  <a:cubicBezTo>
                    <a:pt x="2280" y="7417"/>
                    <a:pt x="1733" y="7235"/>
                    <a:pt x="851" y="6992"/>
                  </a:cubicBezTo>
                  <a:cubicBezTo>
                    <a:pt x="608" y="6931"/>
                    <a:pt x="395" y="6840"/>
                    <a:pt x="395" y="6688"/>
                  </a:cubicBezTo>
                  <a:cubicBezTo>
                    <a:pt x="365" y="6505"/>
                    <a:pt x="487" y="6293"/>
                    <a:pt x="639" y="6019"/>
                  </a:cubicBezTo>
                  <a:cubicBezTo>
                    <a:pt x="942" y="5502"/>
                    <a:pt x="1246" y="4955"/>
                    <a:pt x="1581" y="4378"/>
                  </a:cubicBezTo>
                  <a:cubicBezTo>
                    <a:pt x="2888" y="2007"/>
                    <a:pt x="3891" y="61"/>
                    <a:pt x="3769" y="1"/>
                  </a:cubicBezTo>
                  <a:cubicBezTo>
                    <a:pt x="3769" y="0"/>
                    <a:pt x="3768" y="0"/>
                    <a:pt x="376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1" name="Google Shape;3491;p40"/>
            <p:cNvSpPr/>
            <p:nvPr/>
          </p:nvSpPr>
          <p:spPr>
            <a:xfrm>
              <a:off x="5324075" y="2313850"/>
              <a:ext cx="103375" cy="39425"/>
            </a:xfrm>
            <a:custGeom>
              <a:avLst/>
              <a:gdLst/>
              <a:ahLst/>
              <a:cxnLst/>
              <a:rect l="l" t="t" r="r" b="b"/>
              <a:pathLst>
                <a:path w="4135" h="1577" extrusionOk="0">
                  <a:moveTo>
                    <a:pt x="1333" y="1"/>
                  </a:moveTo>
                  <a:cubicBezTo>
                    <a:pt x="1074" y="1"/>
                    <a:pt x="840" y="30"/>
                    <a:pt x="639" y="73"/>
                  </a:cubicBezTo>
                  <a:cubicBezTo>
                    <a:pt x="244" y="195"/>
                    <a:pt x="0" y="347"/>
                    <a:pt x="31" y="469"/>
                  </a:cubicBezTo>
                  <a:cubicBezTo>
                    <a:pt x="92" y="712"/>
                    <a:pt x="1004" y="742"/>
                    <a:pt x="2037" y="1016"/>
                  </a:cubicBezTo>
                  <a:cubicBezTo>
                    <a:pt x="2897" y="1243"/>
                    <a:pt x="3610" y="1576"/>
                    <a:pt x="3930" y="1576"/>
                  </a:cubicBezTo>
                  <a:cubicBezTo>
                    <a:pt x="3994" y="1576"/>
                    <a:pt x="4043" y="1563"/>
                    <a:pt x="4073" y="1532"/>
                  </a:cubicBezTo>
                  <a:cubicBezTo>
                    <a:pt x="4134" y="1411"/>
                    <a:pt x="4013" y="1168"/>
                    <a:pt x="3709" y="894"/>
                  </a:cubicBezTo>
                  <a:cubicBezTo>
                    <a:pt x="3405" y="590"/>
                    <a:pt x="2888" y="286"/>
                    <a:pt x="2280" y="134"/>
                  </a:cubicBezTo>
                  <a:cubicBezTo>
                    <a:pt x="1943" y="38"/>
                    <a:pt x="1623" y="1"/>
                    <a:pt x="133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2" name="Google Shape;3492;p40"/>
            <p:cNvSpPr/>
            <p:nvPr/>
          </p:nvSpPr>
          <p:spPr>
            <a:xfrm>
              <a:off x="5112825" y="2295525"/>
              <a:ext cx="80575" cy="29000"/>
            </a:xfrm>
            <a:custGeom>
              <a:avLst/>
              <a:gdLst/>
              <a:ahLst/>
              <a:cxnLst/>
              <a:rect l="l" t="t" r="r" b="b"/>
              <a:pathLst>
                <a:path w="3223" h="1160" extrusionOk="0">
                  <a:moveTo>
                    <a:pt x="1432" y="0"/>
                  </a:moveTo>
                  <a:cubicBezTo>
                    <a:pt x="1020" y="0"/>
                    <a:pt x="651" y="109"/>
                    <a:pt x="426" y="259"/>
                  </a:cubicBezTo>
                  <a:cubicBezTo>
                    <a:pt x="122" y="442"/>
                    <a:pt x="0" y="624"/>
                    <a:pt x="61" y="746"/>
                  </a:cubicBezTo>
                  <a:cubicBezTo>
                    <a:pt x="213" y="958"/>
                    <a:pt x="852" y="837"/>
                    <a:pt x="1611" y="958"/>
                  </a:cubicBezTo>
                  <a:cubicBezTo>
                    <a:pt x="2143" y="1003"/>
                    <a:pt x="2609" y="1160"/>
                    <a:pt x="2894" y="1160"/>
                  </a:cubicBezTo>
                  <a:cubicBezTo>
                    <a:pt x="3001" y="1160"/>
                    <a:pt x="3082" y="1138"/>
                    <a:pt x="3131" y="1080"/>
                  </a:cubicBezTo>
                  <a:cubicBezTo>
                    <a:pt x="3222" y="989"/>
                    <a:pt x="3131" y="776"/>
                    <a:pt x="2888" y="533"/>
                  </a:cubicBezTo>
                  <a:cubicBezTo>
                    <a:pt x="2645" y="320"/>
                    <a:pt x="2219" y="77"/>
                    <a:pt x="1703" y="16"/>
                  </a:cubicBezTo>
                  <a:cubicBezTo>
                    <a:pt x="1611" y="5"/>
                    <a:pt x="1521" y="0"/>
                    <a:pt x="143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3" name="Google Shape;3493;p40"/>
            <p:cNvSpPr/>
            <p:nvPr/>
          </p:nvSpPr>
          <p:spPr>
            <a:xfrm>
              <a:off x="5474525" y="2164825"/>
              <a:ext cx="196075" cy="425800"/>
            </a:xfrm>
            <a:custGeom>
              <a:avLst/>
              <a:gdLst/>
              <a:ahLst/>
              <a:cxnLst/>
              <a:rect l="l" t="t" r="r" b="b"/>
              <a:pathLst>
                <a:path w="7843" h="17032" extrusionOk="0">
                  <a:moveTo>
                    <a:pt x="4287" y="0"/>
                  </a:moveTo>
                  <a:cubicBezTo>
                    <a:pt x="4126" y="0"/>
                    <a:pt x="3963" y="24"/>
                    <a:pt x="3800" y="77"/>
                  </a:cubicBezTo>
                  <a:cubicBezTo>
                    <a:pt x="2736" y="411"/>
                    <a:pt x="1186" y="2053"/>
                    <a:pt x="305" y="2721"/>
                  </a:cubicBezTo>
                  <a:lnTo>
                    <a:pt x="1" y="2995"/>
                  </a:lnTo>
                  <a:cubicBezTo>
                    <a:pt x="31" y="2995"/>
                    <a:pt x="31" y="3025"/>
                    <a:pt x="31" y="3025"/>
                  </a:cubicBezTo>
                  <a:cubicBezTo>
                    <a:pt x="852" y="3907"/>
                    <a:pt x="1338" y="5062"/>
                    <a:pt x="1308" y="6247"/>
                  </a:cubicBezTo>
                  <a:lnTo>
                    <a:pt x="1308" y="6369"/>
                  </a:lnTo>
                  <a:cubicBezTo>
                    <a:pt x="1308" y="8101"/>
                    <a:pt x="1004" y="9773"/>
                    <a:pt x="1004" y="11506"/>
                  </a:cubicBezTo>
                  <a:cubicBezTo>
                    <a:pt x="1004" y="13208"/>
                    <a:pt x="1338" y="14971"/>
                    <a:pt x="2402" y="16308"/>
                  </a:cubicBezTo>
                  <a:cubicBezTo>
                    <a:pt x="2722" y="16692"/>
                    <a:pt x="3237" y="17031"/>
                    <a:pt x="3683" y="17031"/>
                  </a:cubicBezTo>
                  <a:cubicBezTo>
                    <a:pt x="3873" y="17031"/>
                    <a:pt x="4050" y="16970"/>
                    <a:pt x="4195" y="16825"/>
                  </a:cubicBezTo>
                  <a:cubicBezTo>
                    <a:pt x="4408" y="16643"/>
                    <a:pt x="4469" y="16339"/>
                    <a:pt x="4530" y="16095"/>
                  </a:cubicBezTo>
                  <a:cubicBezTo>
                    <a:pt x="5442" y="12083"/>
                    <a:pt x="7053" y="8679"/>
                    <a:pt x="7661" y="4454"/>
                  </a:cubicBezTo>
                  <a:cubicBezTo>
                    <a:pt x="7843" y="3299"/>
                    <a:pt x="7448" y="2144"/>
                    <a:pt x="6627" y="1323"/>
                  </a:cubicBezTo>
                  <a:cubicBezTo>
                    <a:pt x="5962" y="683"/>
                    <a:pt x="5145" y="0"/>
                    <a:pt x="428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4" name="Google Shape;3494;p40"/>
            <p:cNvSpPr/>
            <p:nvPr/>
          </p:nvSpPr>
          <p:spPr>
            <a:xfrm>
              <a:off x="5524350" y="2481725"/>
              <a:ext cx="127675" cy="153950"/>
            </a:xfrm>
            <a:custGeom>
              <a:avLst/>
              <a:gdLst/>
              <a:ahLst/>
              <a:cxnLst/>
              <a:rect l="l" t="t" r="r" b="b"/>
              <a:pathLst>
                <a:path w="5107" h="6158" extrusionOk="0">
                  <a:moveTo>
                    <a:pt x="1718" y="0"/>
                  </a:moveTo>
                  <a:cubicBezTo>
                    <a:pt x="1359" y="0"/>
                    <a:pt x="1107" y="38"/>
                    <a:pt x="1078" y="45"/>
                  </a:cubicBezTo>
                  <a:cubicBezTo>
                    <a:pt x="1078" y="45"/>
                    <a:pt x="14" y="5669"/>
                    <a:pt x="14" y="5760"/>
                  </a:cubicBezTo>
                  <a:cubicBezTo>
                    <a:pt x="0" y="5814"/>
                    <a:pt x="772" y="6158"/>
                    <a:pt x="1693" y="6158"/>
                  </a:cubicBezTo>
                  <a:cubicBezTo>
                    <a:pt x="2821" y="6158"/>
                    <a:pt x="4172" y="5642"/>
                    <a:pt x="4573" y="3450"/>
                  </a:cubicBezTo>
                  <a:cubicBezTo>
                    <a:pt x="5106" y="392"/>
                    <a:pt x="2867" y="0"/>
                    <a:pt x="17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5" name="Google Shape;3495;p40"/>
            <p:cNvSpPr/>
            <p:nvPr/>
          </p:nvSpPr>
          <p:spPr>
            <a:xfrm>
              <a:off x="5561150" y="2518075"/>
              <a:ext cx="53975" cy="86500"/>
            </a:xfrm>
            <a:custGeom>
              <a:avLst/>
              <a:gdLst/>
              <a:ahLst/>
              <a:cxnLst/>
              <a:rect l="l" t="t" r="r" b="b"/>
              <a:pathLst>
                <a:path w="2159" h="3460" extrusionOk="0">
                  <a:moveTo>
                    <a:pt x="1224" y="0"/>
                  </a:moveTo>
                  <a:cubicBezTo>
                    <a:pt x="1146" y="0"/>
                    <a:pt x="1075" y="15"/>
                    <a:pt x="1004" y="50"/>
                  </a:cubicBezTo>
                  <a:cubicBezTo>
                    <a:pt x="882" y="111"/>
                    <a:pt x="822" y="202"/>
                    <a:pt x="791" y="263"/>
                  </a:cubicBezTo>
                  <a:cubicBezTo>
                    <a:pt x="738" y="422"/>
                    <a:pt x="778" y="512"/>
                    <a:pt x="809" y="512"/>
                  </a:cubicBezTo>
                  <a:cubicBezTo>
                    <a:pt x="813" y="512"/>
                    <a:pt x="818" y="510"/>
                    <a:pt x="822" y="506"/>
                  </a:cubicBezTo>
                  <a:cubicBezTo>
                    <a:pt x="822" y="506"/>
                    <a:pt x="822" y="415"/>
                    <a:pt x="882" y="324"/>
                  </a:cubicBezTo>
                  <a:cubicBezTo>
                    <a:pt x="951" y="256"/>
                    <a:pt x="1053" y="170"/>
                    <a:pt x="1190" y="170"/>
                  </a:cubicBezTo>
                  <a:cubicBezTo>
                    <a:pt x="1236" y="170"/>
                    <a:pt x="1285" y="180"/>
                    <a:pt x="1338" y="202"/>
                  </a:cubicBezTo>
                  <a:cubicBezTo>
                    <a:pt x="1551" y="294"/>
                    <a:pt x="1703" y="506"/>
                    <a:pt x="1764" y="841"/>
                  </a:cubicBezTo>
                  <a:cubicBezTo>
                    <a:pt x="1855" y="1145"/>
                    <a:pt x="1855" y="1509"/>
                    <a:pt x="1794" y="1874"/>
                  </a:cubicBezTo>
                  <a:cubicBezTo>
                    <a:pt x="1642" y="2573"/>
                    <a:pt x="1156" y="3181"/>
                    <a:pt x="700" y="3272"/>
                  </a:cubicBezTo>
                  <a:cubicBezTo>
                    <a:pt x="662" y="3278"/>
                    <a:pt x="626" y="3280"/>
                    <a:pt x="590" y="3280"/>
                  </a:cubicBezTo>
                  <a:cubicBezTo>
                    <a:pt x="425" y="3280"/>
                    <a:pt x="283" y="3226"/>
                    <a:pt x="183" y="3151"/>
                  </a:cubicBezTo>
                  <a:cubicBezTo>
                    <a:pt x="92" y="3090"/>
                    <a:pt x="31" y="3029"/>
                    <a:pt x="31" y="3029"/>
                  </a:cubicBezTo>
                  <a:lnTo>
                    <a:pt x="31" y="3029"/>
                  </a:lnTo>
                  <a:cubicBezTo>
                    <a:pt x="1" y="3029"/>
                    <a:pt x="1" y="3120"/>
                    <a:pt x="122" y="3242"/>
                  </a:cubicBezTo>
                  <a:cubicBezTo>
                    <a:pt x="204" y="3351"/>
                    <a:pt x="407" y="3460"/>
                    <a:pt x="645" y="3460"/>
                  </a:cubicBezTo>
                  <a:cubicBezTo>
                    <a:pt x="673" y="3460"/>
                    <a:pt x="702" y="3458"/>
                    <a:pt x="730" y="3455"/>
                  </a:cubicBezTo>
                  <a:cubicBezTo>
                    <a:pt x="1338" y="3394"/>
                    <a:pt x="1885" y="2725"/>
                    <a:pt x="2068" y="1935"/>
                  </a:cubicBezTo>
                  <a:cubicBezTo>
                    <a:pt x="2159" y="1509"/>
                    <a:pt x="2129" y="1114"/>
                    <a:pt x="2007" y="780"/>
                  </a:cubicBezTo>
                  <a:cubicBezTo>
                    <a:pt x="1946" y="446"/>
                    <a:pt x="1703" y="111"/>
                    <a:pt x="1399" y="20"/>
                  </a:cubicBezTo>
                  <a:cubicBezTo>
                    <a:pt x="1336" y="7"/>
                    <a:pt x="1278" y="0"/>
                    <a:pt x="1224"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6" name="Google Shape;3496;p40"/>
            <p:cNvSpPr/>
            <p:nvPr/>
          </p:nvSpPr>
          <p:spPr>
            <a:xfrm>
              <a:off x="4980325" y="2018375"/>
              <a:ext cx="620375" cy="262975"/>
            </a:xfrm>
            <a:custGeom>
              <a:avLst/>
              <a:gdLst/>
              <a:ahLst/>
              <a:cxnLst/>
              <a:rect l="l" t="t" r="r" b="b"/>
              <a:pathLst>
                <a:path w="24815" h="10519" extrusionOk="0">
                  <a:moveTo>
                    <a:pt x="4792" y="1"/>
                  </a:moveTo>
                  <a:cubicBezTo>
                    <a:pt x="3969" y="1"/>
                    <a:pt x="3107" y="340"/>
                    <a:pt x="2686" y="1041"/>
                  </a:cubicBezTo>
                  <a:cubicBezTo>
                    <a:pt x="2313" y="1663"/>
                    <a:pt x="2469" y="2569"/>
                    <a:pt x="3004" y="3028"/>
                  </a:cubicBezTo>
                  <a:lnTo>
                    <a:pt x="3004" y="3028"/>
                  </a:lnTo>
                  <a:cubicBezTo>
                    <a:pt x="2779" y="2939"/>
                    <a:pt x="2537" y="2898"/>
                    <a:pt x="2294" y="2898"/>
                  </a:cubicBezTo>
                  <a:cubicBezTo>
                    <a:pt x="1426" y="2898"/>
                    <a:pt x="535" y="3431"/>
                    <a:pt x="285" y="4263"/>
                  </a:cubicBezTo>
                  <a:cubicBezTo>
                    <a:pt x="0" y="5237"/>
                    <a:pt x="644" y="6304"/>
                    <a:pt x="1548" y="6680"/>
                  </a:cubicBezTo>
                  <a:lnTo>
                    <a:pt x="1548" y="6680"/>
                  </a:lnTo>
                  <a:cubicBezTo>
                    <a:pt x="1176" y="6822"/>
                    <a:pt x="850" y="7189"/>
                    <a:pt x="832" y="7607"/>
                  </a:cubicBezTo>
                  <a:cubicBezTo>
                    <a:pt x="802" y="8336"/>
                    <a:pt x="1349" y="8944"/>
                    <a:pt x="1957" y="9339"/>
                  </a:cubicBezTo>
                  <a:cubicBezTo>
                    <a:pt x="2992" y="9976"/>
                    <a:pt x="4196" y="10222"/>
                    <a:pt x="5417" y="10222"/>
                  </a:cubicBezTo>
                  <a:cubicBezTo>
                    <a:pt x="6060" y="10222"/>
                    <a:pt x="6707" y="10154"/>
                    <a:pt x="7337" y="10038"/>
                  </a:cubicBezTo>
                  <a:cubicBezTo>
                    <a:pt x="9161" y="9704"/>
                    <a:pt x="10893" y="9035"/>
                    <a:pt x="12687" y="8671"/>
                  </a:cubicBezTo>
                  <a:cubicBezTo>
                    <a:pt x="13879" y="8412"/>
                    <a:pt x="15591" y="8024"/>
                    <a:pt x="17084" y="8024"/>
                  </a:cubicBezTo>
                  <a:cubicBezTo>
                    <a:pt x="17874" y="8024"/>
                    <a:pt x="18603" y="8133"/>
                    <a:pt x="19161" y="8427"/>
                  </a:cubicBezTo>
                  <a:cubicBezTo>
                    <a:pt x="20295" y="9023"/>
                    <a:pt x="20953" y="10518"/>
                    <a:pt x="21654" y="10518"/>
                  </a:cubicBezTo>
                  <a:cubicBezTo>
                    <a:pt x="21704" y="10518"/>
                    <a:pt x="21754" y="10511"/>
                    <a:pt x="21805" y="10494"/>
                  </a:cubicBezTo>
                  <a:cubicBezTo>
                    <a:pt x="22535" y="10281"/>
                    <a:pt x="23082" y="9613"/>
                    <a:pt x="23325" y="8883"/>
                  </a:cubicBezTo>
                  <a:cubicBezTo>
                    <a:pt x="23599" y="8154"/>
                    <a:pt x="23599" y="7364"/>
                    <a:pt x="23599" y="6573"/>
                  </a:cubicBezTo>
                  <a:cubicBezTo>
                    <a:pt x="24814" y="5114"/>
                    <a:pt x="22444" y="2409"/>
                    <a:pt x="20559" y="1497"/>
                  </a:cubicBezTo>
                  <a:cubicBezTo>
                    <a:pt x="19814" y="1137"/>
                    <a:pt x="18935" y="1009"/>
                    <a:pt x="18018" y="1009"/>
                  </a:cubicBezTo>
                  <a:cubicBezTo>
                    <a:pt x="16615" y="1009"/>
                    <a:pt x="15121" y="1307"/>
                    <a:pt x="13872" y="1528"/>
                  </a:cubicBezTo>
                  <a:cubicBezTo>
                    <a:pt x="12853" y="1717"/>
                    <a:pt x="11816" y="1999"/>
                    <a:pt x="10804" y="1999"/>
                  </a:cubicBezTo>
                  <a:cubicBezTo>
                    <a:pt x="10517" y="1999"/>
                    <a:pt x="10233" y="1976"/>
                    <a:pt x="9951" y="1923"/>
                  </a:cubicBezTo>
                  <a:cubicBezTo>
                    <a:pt x="9070" y="1771"/>
                    <a:pt x="8279" y="1315"/>
                    <a:pt x="7489" y="889"/>
                  </a:cubicBezTo>
                  <a:cubicBezTo>
                    <a:pt x="6699" y="494"/>
                    <a:pt x="5878" y="99"/>
                    <a:pt x="4996" y="8"/>
                  </a:cubicBezTo>
                  <a:cubicBezTo>
                    <a:pt x="4929" y="3"/>
                    <a:pt x="4861" y="1"/>
                    <a:pt x="479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7" name="Google Shape;3497;p40"/>
            <p:cNvSpPr/>
            <p:nvPr/>
          </p:nvSpPr>
          <p:spPr>
            <a:xfrm>
              <a:off x="5578650" y="2210050"/>
              <a:ext cx="208225" cy="436200"/>
            </a:xfrm>
            <a:custGeom>
              <a:avLst/>
              <a:gdLst/>
              <a:ahLst/>
              <a:cxnLst/>
              <a:rect l="l" t="t" r="r" b="b"/>
              <a:pathLst>
                <a:path w="8329" h="17448" extrusionOk="0">
                  <a:moveTo>
                    <a:pt x="213" y="0"/>
                  </a:moveTo>
                  <a:cubicBezTo>
                    <a:pt x="61" y="31"/>
                    <a:pt x="0" y="31"/>
                    <a:pt x="0" y="61"/>
                  </a:cubicBezTo>
                  <a:cubicBezTo>
                    <a:pt x="0" y="61"/>
                    <a:pt x="60" y="49"/>
                    <a:pt x="175" y="49"/>
                  </a:cubicBezTo>
                  <a:cubicBezTo>
                    <a:pt x="318" y="49"/>
                    <a:pt x="547" y="68"/>
                    <a:pt x="851" y="152"/>
                  </a:cubicBezTo>
                  <a:cubicBezTo>
                    <a:pt x="1368" y="304"/>
                    <a:pt x="2128" y="730"/>
                    <a:pt x="2644" y="1581"/>
                  </a:cubicBezTo>
                  <a:cubicBezTo>
                    <a:pt x="3161" y="2432"/>
                    <a:pt x="3344" y="3648"/>
                    <a:pt x="3222" y="4955"/>
                  </a:cubicBezTo>
                  <a:cubicBezTo>
                    <a:pt x="3100" y="6262"/>
                    <a:pt x="2675" y="7691"/>
                    <a:pt x="2644" y="9241"/>
                  </a:cubicBezTo>
                  <a:cubicBezTo>
                    <a:pt x="2614" y="10031"/>
                    <a:pt x="2736" y="10791"/>
                    <a:pt x="3009" y="11490"/>
                  </a:cubicBezTo>
                  <a:cubicBezTo>
                    <a:pt x="3283" y="12189"/>
                    <a:pt x="3739" y="12767"/>
                    <a:pt x="4316" y="13162"/>
                  </a:cubicBezTo>
                  <a:cubicBezTo>
                    <a:pt x="4894" y="13527"/>
                    <a:pt x="5502" y="13739"/>
                    <a:pt x="6018" y="13982"/>
                  </a:cubicBezTo>
                  <a:cubicBezTo>
                    <a:pt x="6565" y="14195"/>
                    <a:pt x="7052" y="14438"/>
                    <a:pt x="7447" y="14773"/>
                  </a:cubicBezTo>
                  <a:cubicBezTo>
                    <a:pt x="7812" y="15077"/>
                    <a:pt x="8055" y="15472"/>
                    <a:pt x="8146" y="15837"/>
                  </a:cubicBezTo>
                  <a:cubicBezTo>
                    <a:pt x="8207" y="16232"/>
                    <a:pt x="8146" y="16566"/>
                    <a:pt x="8055" y="16809"/>
                  </a:cubicBezTo>
                  <a:cubicBezTo>
                    <a:pt x="7812" y="17326"/>
                    <a:pt x="7447" y="17417"/>
                    <a:pt x="7477" y="17448"/>
                  </a:cubicBezTo>
                  <a:cubicBezTo>
                    <a:pt x="7477" y="17448"/>
                    <a:pt x="7569" y="17417"/>
                    <a:pt x="7690" y="17356"/>
                  </a:cubicBezTo>
                  <a:cubicBezTo>
                    <a:pt x="7812" y="17265"/>
                    <a:pt x="7994" y="17113"/>
                    <a:pt x="8116" y="16870"/>
                  </a:cubicBezTo>
                  <a:cubicBezTo>
                    <a:pt x="8237" y="16596"/>
                    <a:pt x="8328" y="16232"/>
                    <a:pt x="8237" y="15837"/>
                  </a:cubicBezTo>
                  <a:cubicBezTo>
                    <a:pt x="8176" y="15411"/>
                    <a:pt x="7903" y="14985"/>
                    <a:pt x="7538" y="14651"/>
                  </a:cubicBezTo>
                  <a:cubicBezTo>
                    <a:pt x="7143" y="14317"/>
                    <a:pt x="6626" y="14043"/>
                    <a:pt x="6110" y="13800"/>
                  </a:cubicBezTo>
                  <a:cubicBezTo>
                    <a:pt x="5562" y="13587"/>
                    <a:pt x="4955" y="13375"/>
                    <a:pt x="4407" y="13010"/>
                  </a:cubicBezTo>
                  <a:cubicBezTo>
                    <a:pt x="3860" y="12645"/>
                    <a:pt x="3435" y="12068"/>
                    <a:pt x="3192" y="11429"/>
                  </a:cubicBezTo>
                  <a:cubicBezTo>
                    <a:pt x="2918" y="10761"/>
                    <a:pt x="2827" y="10001"/>
                    <a:pt x="2827" y="9271"/>
                  </a:cubicBezTo>
                  <a:cubicBezTo>
                    <a:pt x="2888" y="7721"/>
                    <a:pt x="3313" y="6323"/>
                    <a:pt x="3404" y="4985"/>
                  </a:cubicBezTo>
                  <a:cubicBezTo>
                    <a:pt x="3526" y="3648"/>
                    <a:pt x="3344" y="2371"/>
                    <a:pt x="2766" y="1490"/>
                  </a:cubicBezTo>
                  <a:cubicBezTo>
                    <a:pt x="2219" y="639"/>
                    <a:pt x="1429" y="213"/>
                    <a:pt x="881" y="92"/>
                  </a:cubicBezTo>
                  <a:cubicBezTo>
                    <a:pt x="608" y="0"/>
                    <a:pt x="365" y="0"/>
                    <a:pt x="213"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8" name="Google Shape;3498;p40"/>
            <p:cNvSpPr/>
            <p:nvPr/>
          </p:nvSpPr>
          <p:spPr>
            <a:xfrm>
              <a:off x="4973775" y="2089900"/>
              <a:ext cx="591200" cy="178350"/>
            </a:xfrm>
            <a:custGeom>
              <a:avLst/>
              <a:gdLst/>
              <a:ahLst/>
              <a:cxnLst/>
              <a:rect l="l" t="t" r="r" b="b"/>
              <a:pathLst>
                <a:path w="23648" h="7134" extrusionOk="0">
                  <a:moveTo>
                    <a:pt x="2448" y="1"/>
                  </a:moveTo>
                  <a:cubicBezTo>
                    <a:pt x="1972" y="1"/>
                    <a:pt x="1354" y="149"/>
                    <a:pt x="790" y="642"/>
                  </a:cubicBezTo>
                  <a:cubicBezTo>
                    <a:pt x="304" y="1189"/>
                    <a:pt x="0" y="2071"/>
                    <a:pt x="91" y="3044"/>
                  </a:cubicBezTo>
                  <a:cubicBezTo>
                    <a:pt x="152" y="3986"/>
                    <a:pt x="669" y="5019"/>
                    <a:pt x="1550" y="5749"/>
                  </a:cubicBezTo>
                  <a:cubicBezTo>
                    <a:pt x="2432" y="6478"/>
                    <a:pt x="3617" y="6934"/>
                    <a:pt x="4863" y="7086"/>
                  </a:cubicBezTo>
                  <a:cubicBezTo>
                    <a:pt x="5205" y="7119"/>
                    <a:pt x="5552" y="7134"/>
                    <a:pt x="5901" y="7134"/>
                  </a:cubicBezTo>
                  <a:cubicBezTo>
                    <a:pt x="6857" y="7134"/>
                    <a:pt x="7836" y="7021"/>
                    <a:pt x="8815" y="6843"/>
                  </a:cubicBezTo>
                  <a:cubicBezTo>
                    <a:pt x="11003" y="6417"/>
                    <a:pt x="12979" y="5566"/>
                    <a:pt x="14620" y="4594"/>
                  </a:cubicBezTo>
                  <a:cubicBezTo>
                    <a:pt x="15441" y="4107"/>
                    <a:pt x="16231" y="3651"/>
                    <a:pt x="17022" y="3347"/>
                  </a:cubicBezTo>
                  <a:cubicBezTo>
                    <a:pt x="17812" y="3013"/>
                    <a:pt x="18602" y="2892"/>
                    <a:pt x="19301" y="2861"/>
                  </a:cubicBezTo>
                  <a:cubicBezTo>
                    <a:pt x="20730" y="2861"/>
                    <a:pt x="21885" y="3287"/>
                    <a:pt x="22584" y="3651"/>
                  </a:cubicBezTo>
                  <a:cubicBezTo>
                    <a:pt x="23253" y="4001"/>
                    <a:pt x="23588" y="4322"/>
                    <a:pt x="23642" y="4322"/>
                  </a:cubicBezTo>
                  <a:cubicBezTo>
                    <a:pt x="23645" y="4322"/>
                    <a:pt x="23647" y="4321"/>
                    <a:pt x="23648" y="4320"/>
                  </a:cubicBezTo>
                  <a:cubicBezTo>
                    <a:pt x="23648" y="4320"/>
                    <a:pt x="23314" y="3986"/>
                    <a:pt x="22614" y="3591"/>
                  </a:cubicBezTo>
                  <a:cubicBezTo>
                    <a:pt x="21915" y="3196"/>
                    <a:pt x="20760" y="2740"/>
                    <a:pt x="19301" y="2740"/>
                  </a:cubicBezTo>
                  <a:cubicBezTo>
                    <a:pt x="18572" y="2740"/>
                    <a:pt x="17751" y="2861"/>
                    <a:pt x="16961" y="3196"/>
                  </a:cubicBezTo>
                  <a:cubicBezTo>
                    <a:pt x="16140" y="3499"/>
                    <a:pt x="15350" y="3955"/>
                    <a:pt x="14529" y="4442"/>
                  </a:cubicBezTo>
                  <a:cubicBezTo>
                    <a:pt x="12888" y="5414"/>
                    <a:pt x="10942" y="6235"/>
                    <a:pt x="8784" y="6630"/>
                  </a:cubicBezTo>
                  <a:cubicBezTo>
                    <a:pt x="7817" y="6806"/>
                    <a:pt x="6850" y="6934"/>
                    <a:pt x="5929" y="6934"/>
                  </a:cubicBezTo>
                  <a:cubicBezTo>
                    <a:pt x="5576" y="6934"/>
                    <a:pt x="5230" y="6915"/>
                    <a:pt x="4894" y="6873"/>
                  </a:cubicBezTo>
                  <a:cubicBezTo>
                    <a:pt x="3648" y="6752"/>
                    <a:pt x="2492" y="6326"/>
                    <a:pt x="1672" y="5597"/>
                  </a:cubicBezTo>
                  <a:cubicBezTo>
                    <a:pt x="821" y="4898"/>
                    <a:pt x="304" y="3955"/>
                    <a:pt x="243" y="3013"/>
                  </a:cubicBezTo>
                  <a:cubicBezTo>
                    <a:pt x="152" y="2101"/>
                    <a:pt x="426" y="1281"/>
                    <a:pt x="882" y="733"/>
                  </a:cubicBezTo>
                  <a:cubicBezTo>
                    <a:pt x="1439" y="227"/>
                    <a:pt x="2080" y="79"/>
                    <a:pt x="2543" y="79"/>
                  </a:cubicBezTo>
                  <a:cubicBezTo>
                    <a:pt x="2635" y="79"/>
                    <a:pt x="2720" y="85"/>
                    <a:pt x="2796" y="95"/>
                  </a:cubicBezTo>
                  <a:cubicBezTo>
                    <a:pt x="3283" y="156"/>
                    <a:pt x="3526" y="308"/>
                    <a:pt x="3526" y="308"/>
                  </a:cubicBezTo>
                  <a:cubicBezTo>
                    <a:pt x="3556" y="278"/>
                    <a:pt x="3496" y="247"/>
                    <a:pt x="3374" y="217"/>
                  </a:cubicBezTo>
                  <a:cubicBezTo>
                    <a:pt x="3313" y="186"/>
                    <a:pt x="3222" y="156"/>
                    <a:pt x="3131" y="126"/>
                  </a:cubicBezTo>
                  <a:cubicBezTo>
                    <a:pt x="3040" y="95"/>
                    <a:pt x="2948" y="65"/>
                    <a:pt x="2827" y="34"/>
                  </a:cubicBezTo>
                  <a:cubicBezTo>
                    <a:pt x="2716" y="14"/>
                    <a:pt x="2588" y="1"/>
                    <a:pt x="244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9" name="Google Shape;3499;p40"/>
            <p:cNvSpPr/>
            <p:nvPr/>
          </p:nvSpPr>
          <p:spPr>
            <a:xfrm>
              <a:off x="5116625" y="2014000"/>
              <a:ext cx="460525" cy="182400"/>
            </a:xfrm>
            <a:custGeom>
              <a:avLst/>
              <a:gdLst/>
              <a:ahLst/>
              <a:cxnLst/>
              <a:rect l="l" t="t" r="r" b="b"/>
              <a:pathLst>
                <a:path w="18421" h="7296" extrusionOk="0">
                  <a:moveTo>
                    <a:pt x="61" y="0"/>
                  </a:moveTo>
                  <a:cubicBezTo>
                    <a:pt x="61" y="1"/>
                    <a:pt x="0" y="335"/>
                    <a:pt x="183" y="912"/>
                  </a:cubicBezTo>
                  <a:cubicBezTo>
                    <a:pt x="365" y="1459"/>
                    <a:pt x="851" y="2219"/>
                    <a:pt x="1763" y="2797"/>
                  </a:cubicBezTo>
                  <a:cubicBezTo>
                    <a:pt x="2219" y="3070"/>
                    <a:pt x="2736" y="3314"/>
                    <a:pt x="3344" y="3466"/>
                  </a:cubicBezTo>
                  <a:cubicBezTo>
                    <a:pt x="3749" y="3547"/>
                    <a:pt x="4182" y="3587"/>
                    <a:pt x="4632" y="3587"/>
                  </a:cubicBezTo>
                  <a:cubicBezTo>
                    <a:pt x="4857" y="3587"/>
                    <a:pt x="5087" y="3577"/>
                    <a:pt x="5320" y="3557"/>
                  </a:cubicBezTo>
                  <a:cubicBezTo>
                    <a:pt x="6718" y="3466"/>
                    <a:pt x="8177" y="2979"/>
                    <a:pt x="9727" y="2584"/>
                  </a:cubicBezTo>
                  <a:cubicBezTo>
                    <a:pt x="10699" y="2331"/>
                    <a:pt x="11672" y="2153"/>
                    <a:pt x="12596" y="2153"/>
                  </a:cubicBezTo>
                  <a:cubicBezTo>
                    <a:pt x="13117" y="2153"/>
                    <a:pt x="13622" y="2210"/>
                    <a:pt x="14104" y="2341"/>
                  </a:cubicBezTo>
                  <a:cubicBezTo>
                    <a:pt x="15411" y="2675"/>
                    <a:pt x="16444" y="3466"/>
                    <a:pt x="17083" y="4256"/>
                  </a:cubicBezTo>
                  <a:cubicBezTo>
                    <a:pt x="17721" y="5046"/>
                    <a:pt x="18055" y="5836"/>
                    <a:pt x="18207" y="6414"/>
                  </a:cubicBezTo>
                  <a:cubicBezTo>
                    <a:pt x="18359" y="6961"/>
                    <a:pt x="18390" y="7295"/>
                    <a:pt x="18420" y="7295"/>
                  </a:cubicBezTo>
                  <a:cubicBezTo>
                    <a:pt x="18420" y="7295"/>
                    <a:pt x="18420" y="7204"/>
                    <a:pt x="18390" y="7052"/>
                  </a:cubicBezTo>
                  <a:cubicBezTo>
                    <a:pt x="18390" y="6900"/>
                    <a:pt x="18359" y="6657"/>
                    <a:pt x="18299" y="6383"/>
                  </a:cubicBezTo>
                  <a:cubicBezTo>
                    <a:pt x="18147" y="5806"/>
                    <a:pt x="17843" y="5016"/>
                    <a:pt x="17174" y="4165"/>
                  </a:cubicBezTo>
                  <a:cubicBezTo>
                    <a:pt x="16536" y="3344"/>
                    <a:pt x="15502" y="2493"/>
                    <a:pt x="14134" y="2128"/>
                  </a:cubicBezTo>
                  <a:cubicBezTo>
                    <a:pt x="13642" y="1997"/>
                    <a:pt x="13122" y="1940"/>
                    <a:pt x="12586" y="1940"/>
                  </a:cubicBezTo>
                  <a:cubicBezTo>
                    <a:pt x="11636" y="1940"/>
                    <a:pt x="10639" y="2118"/>
                    <a:pt x="9666" y="2371"/>
                  </a:cubicBezTo>
                  <a:cubicBezTo>
                    <a:pt x="8116" y="2766"/>
                    <a:pt x="6687" y="3253"/>
                    <a:pt x="5320" y="3374"/>
                  </a:cubicBezTo>
                  <a:cubicBezTo>
                    <a:pt x="5087" y="3395"/>
                    <a:pt x="4860" y="3405"/>
                    <a:pt x="4640" y="3405"/>
                  </a:cubicBezTo>
                  <a:cubicBezTo>
                    <a:pt x="4198" y="3405"/>
                    <a:pt x="3780" y="3364"/>
                    <a:pt x="3374" y="3283"/>
                  </a:cubicBezTo>
                  <a:cubicBezTo>
                    <a:pt x="2797" y="3162"/>
                    <a:pt x="2280" y="2949"/>
                    <a:pt x="1824" y="2675"/>
                  </a:cubicBezTo>
                  <a:cubicBezTo>
                    <a:pt x="943" y="2128"/>
                    <a:pt x="456" y="1399"/>
                    <a:pt x="244" y="882"/>
                  </a:cubicBezTo>
                  <a:cubicBezTo>
                    <a:pt x="61" y="335"/>
                    <a:pt x="61" y="1"/>
                    <a:pt x="6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0" name="Google Shape;3500;p40"/>
            <p:cNvSpPr/>
            <p:nvPr/>
          </p:nvSpPr>
          <p:spPr>
            <a:xfrm>
              <a:off x="5163725" y="2630150"/>
              <a:ext cx="75275" cy="62750"/>
            </a:xfrm>
            <a:custGeom>
              <a:avLst/>
              <a:gdLst/>
              <a:ahLst/>
              <a:cxnLst/>
              <a:rect l="l" t="t" r="r" b="b"/>
              <a:pathLst>
                <a:path w="3011" h="2510" extrusionOk="0">
                  <a:moveTo>
                    <a:pt x="2380" y="1"/>
                  </a:moveTo>
                  <a:cubicBezTo>
                    <a:pt x="2284" y="1"/>
                    <a:pt x="2186" y="18"/>
                    <a:pt x="2098" y="36"/>
                  </a:cubicBezTo>
                  <a:cubicBezTo>
                    <a:pt x="1399" y="157"/>
                    <a:pt x="700" y="279"/>
                    <a:pt x="1" y="431"/>
                  </a:cubicBezTo>
                  <a:lnTo>
                    <a:pt x="92" y="583"/>
                  </a:lnTo>
                  <a:cubicBezTo>
                    <a:pt x="183" y="947"/>
                    <a:pt x="244" y="1343"/>
                    <a:pt x="426" y="1707"/>
                  </a:cubicBezTo>
                  <a:cubicBezTo>
                    <a:pt x="578" y="2072"/>
                    <a:pt x="882" y="2376"/>
                    <a:pt x="1278" y="2467"/>
                  </a:cubicBezTo>
                  <a:cubicBezTo>
                    <a:pt x="1370" y="2496"/>
                    <a:pt x="1466" y="2509"/>
                    <a:pt x="1562" y="2509"/>
                  </a:cubicBezTo>
                  <a:cubicBezTo>
                    <a:pt x="1876" y="2509"/>
                    <a:pt x="2193" y="2366"/>
                    <a:pt x="2402" y="2133"/>
                  </a:cubicBezTo>
                  <a:cubicBezTo>
                    <a:pt x="2706" y="1829"/>
                    <a:pt x="2889" y="1434"/>
                    <a:pt x="2949" y="1008"/>
                  </a:cubicBezTo>
                  <a:cubicBezTo>
                    <a:pt x="3010" y="644"/>
                    <a:pt x="2949" y="157"/>
                    <a:pt x="2585" y="36"/>
                  </a:cubicBezTo>
                  <a:cubicBezTo>
                    <a:pt x="2520" y="10"/>
                    <a:pt x="2451" y="1"/>
                    <a:pt x="2380"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1" name="Google Shape;3501;p40"/>
            <p:cNvSpPr/>
            <p:nvPr/>
          </p:nvSpPr>
          <p:spPr>
            <a:xfrm>
              <a:off x="5156125" y="2628000"/>
              <a:ext cx="91225" cy="67650"/>
            </a:xfrm>
            <a:custGeom>
              <a:avLst/>
              <a:gdLst/>
              <a:ahLst/>
              <a:cxnLst/>
              <a:rect l="l" t="t" r="r" b="b"/>
              <a:pathLst>
                <a:path w="3649" h="2706" extrusionOk="0">
                  <a:moveTo>
                    <a:pt x="3041" y="0"/>
                  </a:moveTo>
                  <a:cubicBezTo>
                    <a:pt x="2889" y="0"/>
                    <a:pt x="2767" y="0"/>
                    <a:pt x="2645" y="30"/>
                  </a:cubicBezTo>
                  <a:cubicBezTo>
                    <a:pt x="2524" y="30"/>
                    <a:pt x="2433" y="61"/>
                    <a:pt x="2311" y="61"/>
                  </a:cubicBezTo>
                  <a:cubicBezTo>
                    <a:pt x="1855" y="122"/>
                    <a:pt x="1430" y="152"/>
                    <a:pt x="1095" y="213"/>
                  </a:cubicBezTo>
                  <a:cubicBezTo>
                    <a:pt x="427" y="304"/>
                    <a:pt x="1" y="395"/>
                    <a:pt x="1" y="426"/>
                  </a:cubicBezTo>
                  <a:cubicBezTo>
                    <a:pt x="1" y="461"/>
                    <a:pt x="147" y="476"/>
                    <a:pt x="409" y="476"/>
                  </a:cubicBezTo>
                  <a:cubicBezTo>
                    <a:pt x="593" y="476"/>
                    <a:pt x="836" y="469"/>
                    <a:pt x="1126" y="456"/>
                  </a:cubicBezTo>
                  <a:cubicBezTo>
                    <a:pt x="1460" y="456"/>
                    <a:pt x="1886" y="426"/>
                    <a:pt x="2341" y="395"/>
                  </a:cubicBezTo>
                  <a:cubicBezTo>
                    <a:pt x="2463" y="365"/>
                    <a:pt x="2585" y="365"/>
                    <a:pt x="2676" y="365"/>
                  </a:cubicBezTo>
                  <a:cubicBezTo>
                    <a:pt x="2797" y="334"/>
                    <a:pt x="2949" y="334"/>
                    <a:pt x="3041" y="334"/>
                  </a:cubicBezTo>
                  <a:cubicBezTo>
                    <a:pt x="3101" y="334"/>
                    <a:pt x="3101" y="334"/>
                    <a:pt x="3162" y="456"/>
                  </a:cubicBezTo>
                  <a:cubicBezTo>
                    <a:pt x="3193" y="547"/>
                    <a:pt x="3223" y="669"/>
                    <a:pt x="3223" y="790"/>
                  </a:cubicBezTo>
                  <a:cubicBezTo>
                    <a:pt x="3284" y="1246"/>
                    <a:pt x="3101" y="1702"/>
                    <a:pt x="2797" y="2006"/>
                  </a:cubicBezTo>
                  <a:cubicBezTo>
                    <a:pt x="2524" y="2310"/>
                    <a:pt x="2129" y="2432"/>
                    <a:pt x="1825" y="2462"/>
                  </a:cubicBezTo>
                  <a:cubicBezTo>
                    <a:pt x="1793" y="2464"/>
                    <a:pt x="1762" y="2464"/>
                    <a:pt x="1731" y="2464"/>
                  </a:cubicBezTo>
                  <a:cubicBezTo>
                    <a:pt x="1183" y="2464"/>
                    <a:pt x="880" y="2241"/>
                    <a:pt x="784" y="2241"/>
                  </a:cubicBezTo>
                  <a:cubicBezTo>
                    <a:pt x="774" y="2241"/>
                    <a:pt x="766" y="2244"/>
                    <a:pt x="761" y="2249"/>
                  </a:cubicBezTo>
                  <a:cubicBezTo>
                    <a:pt x="761" y="2280"/>
                    <a:pt x="822" y="2371"/>
                    <a:pt x="1004" y="2462"/>
                  </a:cubicBezTo>
                  <a:cubicBezTo>
                    <a:pt x="1186" y="2584"/>
                    <a:pt x="1460" y="2705"/>
                    <a:pt x="1825" y="2705"/>
                  </a:cubicBezTo>
                  <a:cubicBezTo>
                    <a:pt x="2189" y="2705"/>
                    <a:pt x="2676" y="2584"/>
                    <a:pt x="3041" y="2249"/>
                  </a:cubicBezTo>
                  <a:cubicBezTo>
                    <a:pt x="3405" y="1885"/>
                    <a:pt x="3648" y="1337"/>
                    <a:pt x="3588" y="760"/>
                  </a:cubicBezTo>
                  <a:cubicBezTo>
                    <a:pt x="3557" y="608"/>
                    <a:pt x="3527" y="456"/>
                    <a:pt x="3466" y="334"/>
                  </a:cubicBezTo>
                  <a:cubicBezTo>
                    <a:pt x="3436" y="243"/>
                    <a:pt x="3405" y="152"/>
                    <a:pt x="3314" y="91"/>
                  </a:cubicBezTo>
                  <a:cubicBezTo>
                    <a:pt x="3223" y="0"/>
                    <a:pt x="3132" y="0"/>
                    <a:pt x="304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2" name="Google Shape;3502;p40"/>
            <p:cNvSpPr/>
            <p:nvPr/>
          </p:nvSpPr>
          <p:spPr>
            <a:xfrm>
              <a:off x="5118900" y="2838475"/>
              <a:ext cx="198350" cy="51600"/>
            </a:xfrm>
            <a:custGeom>
              <a:avLst/>
              <a:gdLst/>
              <a:ahLst/>
              <a:cxnLst/>
              <a:rect l="l" t="t" r="r" b="b"/>
              <a:pathLst>
                <a:path w="7934" h="2064" extrusionOk="0">
                  <a:moveTo>
                    <a:pt x="396" y="1"/>
                  </a:moveTo>
                  <a:lnTo>
                    <a:pt x="1" y="1855"/>
                  </a:lnTo>
                  <a:cubicBezTo>
                    <a:pt x="829" y="2002"/>
                    <a:pt x="1597" y="2063"/>
                    <a:pt x="2302" y="2063"/>
                  </a:cubicBezTo>
                  <a:cubicBezTo>
                    <a:pt x="5967" y="2063"/>
                    <a:pt x="7934" y="396"/>
                    <a:pt x="7934" y="396"/>
                  </a:cubicBezTo>
                  <a:lnTo>
                    <a:pt x="7934" y="396"/>
                  </a:lnTo>
                  <a:cubicBezTo>
                    <a:pt x="6943" y="680"/>
                    <a:pt x="5944" y="784"/>
                    <a:pt x="5011" y="784"/>
                  </a:cubicBezTo>
                  <a:cubicBezTo>
                    <a:pt x="2453" y="784"/>
                    <a:pt x="396" y="1"/>
                    <a:pt x="396"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3" name="Google Shape;3503;p40"/>
            <p:cNvSpPr/>
            <p:nvPr/>
          </p:nvSpPr>
          <p:spPr>
            <a:xfrm>
              <a:off x="4884850" y="4076750"/>
              <a:ext cx="389850" cy="123575"/>
            </a:xfrm>
            <a:custGeom>
              <a:avLst/>
              <a:gdLst/>
              <a:ahLst/>
              <a:cxnLst/>
              <a:rect l="l" t="t" r="r" b="b"/>
              <a:pathLst>
                <a:path w="15594" h="4943" extrusionOk="0">
                  <a:moveTo>
                    <a:pt x="3264" y="1"/>
                  </a:moveTo>
                  <a:cubicBezTo>
                    <a:pt x="2976" y="1"/>
                    <a:pt x="2706" y="14"/>
                    <a:pt x="2463" y="14"/>
                  </a:cubicBezTo>
                  <a:cubicBezTo>
                    <a:pt x="2068" y="14"/>
                    <a:pt x="1733" y="75"/>
                    <a:pt x="1429" y="75"/>
                  </a:cubicBezTo>
                  <a:cubicBezTo>
                    <a:pt x="1125" y="106"/>
                    <a:pt x="882" y="136"/>
                    <a:pt x="669" y="166"/>
                  </a:cubicBezTo>
                  <a:cubicBezTo>
                    <a:pt x="244" y="227"/>
                    <a:pt x="1" y="288"/>
                    <a:pt x="31" y="288"/>
                  </a:cubicBezTo>
                  <a:cubicBezTo>
                    <a:pt x="31" y="297"/>
                    <a:pt x="49" y="301"/>
                    <a:pt x="86" y="301"/>
                  </a:cubicBezTo>
                  <a:cubicBezTo>
                    <a:pt x="174" y="301"/>
                    <a:pt x="369" y="279"/>
                    <a:pt x="669" y="258"/>
                  </a:cubicBezTo>
                  <a:cubicBezTo>
                    <a:pt x="882" y="227"/>
                    <a:pt x="1156" y="197"/>
                    <a:pt x="1460" y="197"/>
                  </a:cubicBezTo>
                  <a:cubicBezTo>
                    <a:pt x="1653" y="175"/>
                    <a:pt x="1892" y="154"/>
                    <a:pt x="2145" y="154"/>
                  </a:cubicBezTo>
                  <a:cubicBezTo>
                    <a:pt x="2249" y="154"/>
                    <a:pt x="2356" y="157"/>
                    <a:pt x="2463" y="166"/>
                  </a:cubicBezTo>
                  <a:cubicBezTo>
                    <a:pt x="2858" y="166"/>
                    <a:pt x="3253" y="166"/>
                    <a:pt x="3709" y="197"/>
                  </a:cubicBezTo>
                  <a:cubicBezTo>
                    <a:pt x="4135" y="197"/>
                    <a:pt x="4621" y="258"/>
                    <a:pt x="5107" y="318"/>
                  </a:cubicBezTo>
                  <a:cubicBezTo>
                    <a:pt x="6110" y="440"/>
                    <a:pt x="7205" y="653"/>
                    <a:pt x="8299" y="987"/>
                  </a:cubicBezTo>
                  <a:cubicBezTo>
                    <a:pt x="9393" y="1321"/>
                    <a:pt x="10426" y="1747"/>
                    <a:pt x="11308" y="2172"/>
                  </a:cubicBezTo>
                  <a:cubicBezTo>
                    <a:pt x="11764" y="2385"/>
                    <a:pt x="12189" y="2598"/>
                    <a:pt x="12585" y="2841"/>
                  </a:cubicBezTo>
                  <a:cubicBezTo>
                    <a:pt x="12949" y="3054"/>
                    <a:pt x="13314" y="3297"/>
                    <a:pt x="13618" y="3480"/>
                  </a:cubicBezTo>
                  <a:cubicBezTo>
                    <a:pt x="13952" y="3692"/>
                    <a:pt x="14196" y="3905"/>
                    <a:pt x="14439" y="4087"/>
                  </a:cubicBezTo>
                  <a:cubicBezTo>
                    <a:pt x="14712" y="4239"/>
                    <a:pt x="14895" y="4422"/>
                    <a:pt x="15077" y="4543"/>
                  </a:cubicBezTo>
                  <a:cubicBezTo>
                    <a:pt x="15355" y="4794"/>
                    <a:pt x="15557" y="4942"/>
                    <a:pt x="15589" y="4942"/>
                  </a:cubicBezTo>
                  <a:cubicBezTo>
                    <a:pt x="15592" y="4942"/>
                    <a:pt x="15594" y="4941"/>
                    <a:pt x="15594" y="4938"/>
                  </a:cubicBezTo>
                  <a:cubicBezTo>
                    <a:pt x="15594" y="4938"/>
                    <a:pt x="15411" y="4787"/>
                    <a:pt x="15107" y="4483"/>
                  </a:cubicBezTo>
                  <a:cubicBezTo>
                    <a:pt x="14955" y="4361"/>
                    <a:pt x="14773" y="4179"/>
                    <a:pt x="14530" y="3996"/>
                  </a:cubicBezTo>
                  <a:cubicBezTo>
                    <a:pt x="14287" y="3814"/>
                    <a:pt x="14013" y="3601"/>
                    <a:pt x="13709" y="3388"/>
                  </a:cubicBezTo>
                  <a:cubicBezTo>
                    <a:pt x="13375" y="3145"/>
                    <a:pt x="13040" y="2932"/>
                    <a:pt x="12645" y="2689"/>
                  </a:cubicBezTo>
                  <a:cubicBezTo>
                    <a:pt x="12281" y="2446"/>
                    <a:pt x="11855" y="2233"/>
                    <a:pt x="11399" y="1990"/>
                  </a:cubicBezTo>
                  <a:cubicBezTo>
                    <a:pt x="10487" y="1565"/>
                    <a:pt x="9454" y="1139"/>
                    <a:pt x="8360" y="805"/>
                  </a:cubicBezTo>
                  <a:cubicBezTo>
                    <a:pt x="7235" y="470"/>
                    <a:pt x="6141" y="258"/>
                    <a:pt x="5138" y="136"/>
                  </a:cubicBezTo>
                  <a:cubicBezTo>
                    <a:pt x="4621" y="75"/>
                    <a:pt x="4165" y="14"/>
                    <a:pt x="3709" y="14"/>
                  </a:cubicBezTo>
                  <a:cubicBezTo>
                    <a:pt x="3557" y="4"/>
                    <a:pt x="3408" y="1"/>
                    <a:pt x="326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4" name="Google Shape;3504;p40"/>
            <p:cNvSpPr/>
            <p:nvPr/>
          </p:nvSpPr>
          <p:spPr>
            <a:xfrm>
              <a:off x="5080900" y="3020100"/>
              <a:ext cx="25" cy="25"/>
            </a:xfrm>
            <a:custGeom>
              <a:avLst/>
              <a:gdLst/>
              <a:ahLst/>
              <a:cxnLst/>
              <a:rect l="l" t="t" r="r" b="b"/>
              <a:pathLst>
                <a:path w="1" h="1" fill="none" extrusionOk="0">
                  <a:moveTo>
                    <a:pt x="1" y="0"/>
                  </a:moveTo>
                  <a:close/>
                </a:path>
              </a:pathLst>
            </a:custGeom>
            <a:noFill/>
            <a:ln w="7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5" name="Google Shape;3505;p40"/>
            <p:cNvSpPr/>
            <p:nvPr/>
          </p:nvSpPr>
          <p:spPr>
            <a:xfrm>
              <a:off x="4085450" y="3112050"/>
              <a:ext cx="833625" cy="1113925"/>
            </a:xfrm>
            <a:custGeom>
              <a:avLst/>
              <a:gdLst/>
              <a:ahLst/>
              <a:cxnLst/>
              <a:rect l="l" t="t" r="r" b="b"/>
              <a:pathLst>
                <a:path w="33345" h="44557" extrusionOk="0">
                  <a:moveTo>
                    <a:pt x="33345" y="0"/>
                  </a:moveTo>
                  <a:cubicBezTo>
                    <a:pt x="30974" y="578"/>
                    <a:pt x="29545" y="5441"/>
                    <a:pt x="28360" y="10517"/>
                  </a:cubicBezTo>
                  <a:lnTo>
                    <a:pt x="25229" y="24013"/>
                  </a:lnTo>
                  <a:lnTo>
                    <a:pt x="8116" y="3465"/>
                  </a:lnTo>
                  <a:cubicBezTo>
                    <a:pt x="7447" y="3891"/>
                    <a:pt x="882" y="12341"/>
                    <a:pt x="426" y="13222"/>
                  </a:cubicBezTo>
                  <a:cubicBezTo>
                    <a:pt x="0" y="14073"/>
                    <a:pt x="10730" y="33253"/>
                    <a:pt x="10730" y="33253"/>
                  </a:cubicBezTo>
                  <a:cubicBezTo>
                    <a:pt x="10730" y="33253"/>
                    <a:pt x="15320" y="42068"/>
                    <a:pt x="17873" y="43344"/>
                  </a:cubicBezTo>
                  <a:cubicBezTo>
                    <a:pt x="19628" y="44215"/>
                    <a:pt x="21302" y="44556"/>
                    <a:pt x="22847" y="44556"/>
                  </a:cubicBezTo>
                  <a:cubicBezTo>
                    <a:pt x="28417" y="44556"/>
                    <a:pt x="32311" y="40122"/>
                    <a:pt x="32311" y="40122"/>
                  </a:cubicBezTo>
                  <a:lnTo>
                    <a:pt x="33345" y="1550"/>
                  </a:lnTo>
                  <a:lnTo>
                    <a:pt x="3334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6" name="Google Shape;3506;p40"/>
            <p:cNvSpPr/>
            <p:nvPr/>
          </p:nvSpPr>
          <p:spPr>
            <a:xfrm>
              <a:off x="4882575" y="2995850"/>
              <a:ext cx="1287275" cy="1465025"/>
            </a:xfrm>
            <a:custGeom>
              <a:avLst/>
              <a:gdLst/>
              <a:ahLst/>
              <a:cxnLst/>
              <a:rect l="l" t="t" r="r" b="b"/>
              <a:pathLst>
                <a:path w="51491" h="58601" extrusionOk="0">
                  <a:moveTo>
                    <a:pt x="14177" y="0"/>
                  </a:moveTo>
                  <a:cubicBezTo>
                    <a:pt x="11348" y="0"/>
                    <a:pt x="8728" y="246"/>
                    <a:pt x="7356" y="1001"/>
                  </a:cubicBezTo>
                  <a:cubicBezTo>
                    <a:pt x="1034" y="4496"/>
                    <a:pt x="608" y="5043"/>
                    <a:pt x="608" y="5043"/>
                  </a:cubicBezTo>
                  <a:lnTo>
                    <a:pt x="244" y="40667"/>
                  </a:lnTo>
                  <a:lnTo>
                    <a:pt x="1" y="58600"/>
                  </a:lnTo>
                  <a:lnTo>
                    <a:pt x="36719" y="57992"/>
                  </a:lnTo>
                  <a:lnTo>
                    <a:pt x="35715" y="46077"/>
                  </a:lnTo>
                  <a:lnTo>
                    <a:pt x="34560" y="37749"/>
                  </a:lnTo>
                  <a:lnTo>
                    <a:pt x="36931" y="42886"/>
                  </a:lnTo>
                  <a:lnTo>
                    <a:pt x="51491" y="43190"/>
                  </a:lnTo>
                  <a:cubicBezTo>
                    <a:pt x="51491" y="43190"/>
                    <a:pt x="42950" y="18265"/>
                    <a:pt x="41795" y="14891"/>
                  </a:cubicBezTo>
                  <a:cubicBezTo>
                    <a:pt x="38573" y="5621"/>
                    <a:pt x="31612" y="2034"/>
                    <a:pt x="25411" y="849"/>
                  </a:cubicBezTo>
                  <a:cubicBezTo>
                    <a:pt x="25411" y="849"/>
                    <a:pt x="19435" y="0"/>
                    <a:pt x="1417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7" name="Google Shape;3507;p40"/>
            <p:cNvSpPr/>
            <p:nvPr/>
          </p:nvSpPr>
          <p:spPr>
            <a:xfrm>
              <a:off x="5066475" y="2891625"/>
              <a:ext cx="456725" cy="356450"/>
            </a:xfrm>
            <a:custGeom>
              <a:avLst/>
              <a:gdLst/>
              <a:ahLst/>
              <a:cxnLst/>
              <a:rect l="l" t="t" r="r" b="b"/>
              <a:pathLst>
                <a:path w="18269" h="14258" extrusionOk="0">
                  <a:moveTo>
                    <a:pt x="2162" y="0"/>
                  </a:moveTo>
                  <a:cubicBezTo>
                    <a:pt x="1730" y="0"/>
                    <a:pt x="1364" y="326"/>
                    <a:pt x="1277" y="762"/>
                  </a:cubicBezTo>
                  <a:lnTo>
                    <a:pt x="122" y="8270"/>
                  </a:lnTo>
                  <a:lnTo>
                    <a:pt x="0" y="9030"/>
                  </a:lnTo>
                  <a:lnTo>
                    <a:pt x="6870" y="14258"/>
                  </a:lnTo>
                  <a:lnTo>
                    <a:pt x="13374" y="13255"/>
                  </a:lnTo>
                  <a:lnTo>
                    <a:pt x="17873" y="7358"/>
                  </a:lnTo>
                  <a:lnTo>
                    <a:pt x="18207" y="3011"/>
                  </a:lnTo>
                  <a:cubicBezTo>
                    <a:pt x="18268" y="2100"/>
                    <a:pt x="17599" y="1309"/>
                    <a:pt x="16688" y="1218"/>
                  </a:cubicBezTo>
                  <a:lnTo>
                    <a:pt x="2219" y="2"/>
                  </a:lnTo>
                  <a:cubicBezTo>
                    <a:pt x="2200" y="1"/>
                    <a:pt x="2181" y="0"/>
                    <a:pt x="216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8" name="Google Shape;3508;p40"/>
            <p:cNvSpPr/>
            <p:nvPr/>
          </p:nvSpPr>
          <p:spPr>
            <a:xfrm>
              <a:off x="4882575" y="3470700"/>
              <a:ext cx="4575" cy="656575"/>
            </a:xfrm>
            <a:custGeom>
              <a:avLst/>
              <a:gdLst/>
              <a:ahLst/>
              <a:cxnLst/>
              <a:rect l="l" t="t" r="r" b="b"/>
              <a:pathLst>
                <a:path w="183" h="26263" extrusionOk="0">
                  <a:moveTo>
                    <a:pt x="92" y="1"/>
                  </a:moveTo>
                  <a:cubicBezTo>
                    <a:pt x="31" y="1"/>
                    <a:pt x="1" y="5867"/>
                    <a:pt x="1" y="13132"/>
                  </a:cubicBezTo>
                  <a:cubicBezTo>
                    <a:pt x="1" y="20366"/>
                    <a:pt x="31" y="26263"/>
                    <a:pt x="92" y="26263"/>
                  </a:cubicBezTo>
                  <a:cubicBezTo>
                    <a:pt x="153" y="26263"/>
                    <a:pt x="183" y="20396"/>
                    <a:pt x="183" y="13132"/>
                  </a:cubicBezTo>
                  <a:cubicBezTo>
                    <a:pt x="183" y="5867"/>
                    <a:pt x="153" y="1"/>
                    <a:pt x="9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9" name="Google Shape;3509;p40"/>
            <p:cNvSpPr/>
            <p:nvPr/>
          </p:nvSpPr>
          <p:spPr>
            <a:xfrm>
              <a:off x="5529250" y="3222225"/>
              <a:ext cx="284975" cy="876175"/>
            </a:xfrm>
            <a:custGeom>
              <a:avLst/>
              <a:gdLst/>
              <a:ahLst/>
              <a:cxnLst/>
              <a:rect l="l" t="t" r="r" b="b"/>
              <a:pathLst>
                <a:path w="11399" h="35047" extrusionOk="0">
                  <a:moveTo>
                    <a:pt x="1307" y="0"/>
                  </a:moveTo>
                  <a:cubicBezTo>
                    <a:pt x="1307" y="0"/>
                    <a:pt x="1277" y="0"/>
                    <a:pt x="1247" y="61"/>
                  </a:cubicBezTo>
                  <a:cubicBezTo>
                    <a:pt x="1186" y="122"/>
                    <a:pt x="1125" y="213"/>
                    <a:pt x="1064" y="304"/>
                  </a:cubicBezTo>
                  <a:cubicBezTo>
                    <a:pt x="1003" y="396"/>
                    <a:pt x="912" y="548"/>
                    <a:pt x="851" y="699"/>
                  </a:cubicBezTo>
                  <a:cubicBezTo>
                    <a:pt x="791" y="791"/>
                    <a:pt x="760" y="882"/>
                    <a:pt x="699" y="973"/>
                  </a:cubicBezTo>
                  <a:cubicBezTo>
                    <a:pt x="669" y="1064"/>
                    <a:pt x="639" y="1155"/>
                    <a:pt x="608" y="1277"/>
                  </a:cubicBezTo>
                  <a:cubicBezTo>
                    <a:pt x="243" y="2158"/>
                    <a:pt x="0" y="3557"/>
                    <a:pt x="31" y="5259"/>
                  </a:cubicBezTo>
                  <a:cubicBezTo>
                    <a:pt x="31" y="6110"/>
                    <a:pt x="91" y="7022"/>
                    <a:pt x="274" y="8025"/>
                  </a:cubicBezTo>
                  <a:cubicBezTo>
                    <a:pt x="426" y="8997"/>
                    <a:pt x="730" y="10061"/>
                    <a:pt x="1216" y="11064"/>
                  </a:cubicBezTo>
                  <a:cubicBezTo>
                    <a:pt x="2067" y="13131"/>
                    <a:pt x="3040" y="15411"/>
                    <a:pt x="4013" y="17812"/>
                  </a:cubicBezTo>
                  <a:cubicBezTo>
                    <a:pt x="6049" y="22554"/>
                    <a:pt x="7873" y="26870"/>
                    <a:pt x="9180" y="30001"/>
                  </a:cubicBezTo>
                  <a:cubicBezTo>
                    <a:pt x="9848" y="31551"/>
                    <a:pt x="10396" y="32797"/>
                    <a:pt x="10791" y="33679"/>
                  </a:cubicBezTo>
                  <a:cubicBezTo>
                    <a:pt x="10973" y="34104"/>
                    <a:pt x="11125" y="34439"/>
                    <a:pt x="11216" y="34682"/>
                  </a:cubicBezTo>
                  <a:cubicBezTo>
                    <a:pt x="11247" y="34803"/>
                    <a:pt x="11307" y="34895"/>
                    <a:pt x="11338" y="34955"/>
                  </a:cubicBezTo>
                  <a:cubicBezTo>
                    <a:pt x="11338" y="34864"/>
                    <a:pt x="11277" y="34773"/>
                    <a:pt x="11247" y="34682"/>
                  </a:cubicBezTo>
                  <a:cubicBezTo>
                    <a:pt x="11156" y="34439"/>
                    <a:pt x="11004" y="34104"/>
                    <a:pt x="10852" y="33679"/>
                  </a:cubicBezTo>
                  <a:cubicBezTo>
                    <a:pt x="10487" y="32767"/>
                    <a:pt x="9970" y="31521"/>
                    <a:pt x="9301" y="29940"/>
                  </a:cubicBezTo>
                  <a:cubicBezTo>
                    <a:pt x="7994" y="26809"/>
                    <a:pt x="6201" y="22493"/>
                    <a:pt x="4195" y="17721"/>
                  </a:cubicBezTo>
                  <a:cubicBezTo>
                    <a:pt x="3192" y="15350"/>
                    <a:pt x="2250" y="13070"/>
                    <a:pt x="1368" y="11004"/>
                  </a:cubicBezTo>
                  <a:cubicBezTo>
                    <a:pt x="426" y="8967"/>
                    <a:pt x="213" y="6931"/>
                    <a:pt x="152" y="5259"/>
                  </a:cubicBezTo>
                  <a:cubicBezTo>
                    <a:pt x="122" y="3557"/>
                    <a:pt x="365" y="2189"/>
                    <a:pt x="669" y="1307"/>
                  </a:cubicBezTo>
                  <a:cubicBezTo>
                    <a:pt x="973" y="426"/>
                    <a:pt x="1338" y="0"/>
                    <a:pt x="1307" y="0"/>
                  </a:cubicBezTo>
                  <a:close/>
                  <a:moveTo>
                    <a:pt x="11338" y="34955"/>
                  </a:moveTo>
                  <a:lnTo>
                    <a:pt x="11338" y="34955"/>
                  </a:lnTo>
                  <a:cubicBezTo>
                    <a:pt x="11368" y="35016"/>
                    <a:pt x="11368" y="35046"/>
                    <a:pt x="11368" y="35046"/>
                  </a:cubicBezTo>
                  <a:cubicBezTo>
                    <a:pt x="11399" y="35046"/>
                    <a:pt x="11368" y="35016"/>
                    <a:pt x="11338" y="34955"/>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0" name="Google Shape;3510;p40"/>
            <p:cNvSpPr/>
            <p:nvPr/>
          </p:nvSpPr>
          <p:spPr>
            <a:xfrm>
              <a:off x="4814175" y="3049725"/>
              <a:ext cx="816150" cy="324875"/>
            </a:xfrm>
            <a:custGeom>
              <a:avLst/>
              <a:gdLst/>
              <a:ahLst/>
              <a:cxnLst/>
              <a:rect l="l" t="t" r="r" b="b"/>
              <a:pathLst>
                <a:path w="32646" h="12995" extrusionOk="0">
                  <a:moveTo>
                    <a:pt x="11811" y="5688"/>
                  </a:moveTo>
                  <a:cubicBezTo>
                    <a:pt x="12795" y="6096"/>
                    <a:pt x="13739" y="6718"/>
                    <a:pt x="14469" y="7599"/>
                  </a:cubicBezTo>
                  <a:cubicBezTo>
                    <a:pt x="14743" y="7903"/>
                    <a:pt x="14986" y="8268"/>
                    <a:pt x="15168" y="8633"/>
                  </a:cubicBezTo>
                  <a:cubicBezTo>
                    <a:pt x="15351" y="8967"/>
                    <a:pt x="15472" y="9393"/>
                    <a:pt x="15533" y="9818"/>
                  </a:cubicBezTo>
                  <a:cubicBezTo>
                    <a:pt x="15624" y="10609"/>
                    <a:pt x="15533" y="11551"/>
                    <a:pt x="14956" y="12220"/>
                  </a:cubicBezTo>
                  <a:cubicBezTo>
                    <a:pt x="14682" y="12524"/>
                    <a:pt x="14287" y="12736"/>
                    <a:pt x="13831" y="12767"/>
                  </a:cubicBezTo>
                  <a:cubicBezTo>
                    <a:pt x="13744" y="12779"/>
                    <a:pt x="13657" y="12785"/>
                    <a:pt x="13571" y="12785"/>
                  </a:cubicBezTo>
                  <a:cubicBezTo>
                    <a:pt x="13233" y="12785"/>
                    <a:pt x="12899" y="12693"/>
                    <a:pt x="12585" y="12524"/>
                  </a:cubicBezTo>
                  <a:cubicBezTo>
                    <a:pt x="12190" y="12311"/>
                    <a:pt x="11825" y="12007"/>
                    <a:pt x="11551" y="11642"/>
                  </a:cubicBezTo>
                  <a:cubicBezTo>
                    <a:pt x="11278" y="11277"/>
                    <a:pt x="11065" y="10882"/>
                    <a:pt x="10913" y="10426"/>
                  </a:cubicBezTo>
                  <a:cubicBezTo>
                    <a:pt x="10639" y="9545"/>
                    <a:pt x="10639" y="8603"/>
                    <a:pt x="10883" y="7721"/>
                  </a:cubicBezTo>
                  <a:cubicBezTo>
                    <a:pt x="11061" y="6983"/>
                    <a:pt x="11388" y="6287"/>
                    <a:pt x="11811" y="5688"/>
                  </a:cubicBezTo>
                  <a:close/>
                  <a:moveTo>
                    <a:pt x="32646" y="1"/>
                  </a:moveTo>
                  <a:cubicBezTo>
                    <a:pt x="32645" y="1"/>
                    <a:pt x="32615" y="31"/>
                    <a:pt x="32524" y="61"/>
                  </a:cubicBezTo>
                  <a:cubicBezTo>
                    <a:pt x="32464" y="122"/>
                    <a:pt x="32342" y="213"/>
                    <a:pt x="32190" y="305"/>
                  </a:cubicBezTo>
                  <a:cubicBezTo>
                    <a:pt x="31916" y="548"/>
                    <a:pt x="31430" y="821"/>
                    <a:pt x="30792" y="1095"/>
                  </a:cubicBezTo>
                  <a:cubicBezTo>
                    <a:pt x="30153" y="1338"/>
                    <a:pt x="29333" y="1581"/>
                    <a:pt x="28360" y="1733"/>
                  </a:cubicBezTo>
                  <a:cubicBezTo>
                    <a:pt x="27387" y="1885"/>
                    <a:pt x="26293" y="1976"/>
                    <a:pt x="25047" y="2037"/>
                  </a:cubicBezTo>
                  <a:cubicBezTo>
                    <a:pt x="24424" y="2052"/>
                    <a:pt x="23770" y="2052"/>
                    <a:pt x="23090" y="2052"/>
                  </a:cubicBezTo>
                  <a:cubicBezTo>
                    <a:pt x="22410" y="2052"/>
                    <a:pt x="21703" y="2052"/>
                    <a:pt x="20974" y="2067"/>
                  </a:cubicBezTo>
                  <a:cubicBezTo>
                    <a:pt x="19515" y="2098"/>
                    <a:pt x="17934" y="2189"/>
                    <a:pt x="16323" y="2615"/>
                  </a:cubicBezTo>
                  <a:cubicBezTo>
                    <a:pt x="14743" y="3040"/>
                    <a:pt x="13101" y="3830"/>
                    <a:pt x="11916" y="5229"/>
                  </a:cubicBezTo>
                  <a:cubicBezTo>
                    <a:pt x="11849" y="5310"/>
                    <a:pt x="11783" y="5393"/>
                    <a:pt x="11720" y="5478"/>
                  </a:cubicBezTo>
                  <a:lnTo>
                    <a:pt x="11720" y="5478"/>
                  </a:lnTo>
                  <a:cubicBezTo>
                    <a:pt x="11351" y="5336"/>
                    <a:pt x="10978" y="5224"/>
                    <a:pt x="10609" y="5137"/>
                  </a:cubicBezTo>
                  <a:cubicBezTo>
                    <a:pt x="9959" y="4985"/>
                    <a:pt x="9309" y="4915"/>
                    <a:pt x="8682" y="4915"/>
                  </a:cubicBezTo>
                  <a:cubicBezTo>
                    <a:pt x="7931" y="4915"/>
                    <a:pt x="7213" y="5016"/>
                    <a:pt x="6566" y="5198"/>
                  </a:cubicBezTo>
                  <a:cubicBezTo>
                    <a:pt x="5351" y="5502"/>
                    <a:pt x="4317" y="6019"/>
                    <a:pt x="3496" y="6566"/>
                  </a:cubicBezTo>
                  <a:cubicBezTo>
                    <a:pt x="2645" y="7083"/>
                    <a:pt x="1977" y="7630"/>
                    <a:pt x="1460" y="8086"/>
                  </a:cubicBezTo>
                  <a:cubicBezTo>
                    <a:pt x="457" y="9028"/>
                    <a:pt x="1" y="9666"/>
                    <a:pt x="1" y="9666"/>
                  </a:cubicBezTo>
                  <a:cubicBezTo>
                    <a:pt x="1" y="9666"/>
                    <a:pt x="31" y="9636"/>
                    <a:pt x="92" y="9575"/>
                  </a:cubicBezTo>
                  <a:cubicBezTo>
                    <a:pt x="153" y="9484"/>
                    <a:pt x="244" y="9393"/>
                    <a:pt x="366" y="9271"/>
                  </a:cubicBezTo>
                  <a:cubicBezTo>
                    <a:pt x="639" y="8998"/>
                    <a:pt x="1004" y="8603"/>
                    <a:pt x="1521" y="8147"/>
                  </a:cubicBezTo>
                  <a:cubicBezTo>
                    <a:pt x="2037" y="7691"/>
                    <a:pt x="2706" y="7144"/>
                    <a:pt x="3557" y="6657"/>
                  </a:cubicBezTo>
                  <a:cubicBezTo>
                    <a:pt x="4378" y="6140"/>
                    <a:pt x="5411" y="5654"/>
                    <a:pt x="6597" y="5350"/>
                  </a:cubicBezTo>
                  <a:cubicBezTo>
                    <a:pt x="7243" y="5168"/>
                    <a:pt x="7952" y="5067"/>
                    <a:pt x="8690" y="5067"/>
                  </a:cubicBezTo>
                  <a:cubicBezTo>
                    <a:pt x="9307" y="5067"/>
                    <a:pt x="9943" y="5137"/>
                    <a:pt x="10579" y="5289"/>
                  </a:cubicBezTo>
                  <a:cubicBezTo>
                    <a:pt x="10925" y="5372"/>
                    <a:pt x="11276" y="5480"/>
                    <a:pt x="11623" y="5613"/>
                  </a:cubicBezTo>
                  <a:lnTo>
                    <a:pt x="11623" y="5613"/>
                  </a:lnTo>
                  <a:cubicBezTo>
                    <a:pt x="11193" y="6222"/>
                    <a:pt x="10870" y="6911"/>
                    <a:pt x="10670" y="7660"/>
                  </a:cubicBezTo>
                  <a:cubicBezTo>
                    <a:pt x="10427" y="8572"/>
                    <a:pt x="10427" y="9575"/>
                    <a:pt x="10731" y="10487"/>
                  </a:cubicBezTo>
                  <a:cubicBezTo>
                    <a:pt x="10883" y="10943"/>
                    <a:pt x="11095" y="11399"/>
                    <a:pt x="11399" y="11764"/>
                  </a:cubicBezTo>
                  <a:cubicBezTo>
                    <a:pt x="11673" y="12159"/>
                    <a:pt x="12068" y="12463"/>
                    <a:pt x="12463" y="12676"/>
                  </a:cubicBezTo>
                  <a:cubicBezTo>
                    <a:pt x="12816" y="12877"/>
                    <a:pt x="13210" y="12995"/>
                    <a:pt x="13611" y="12995"/>
                  </a:cubicBezTo>
                  <a:cubicBezTo>
                    <a:pt x="13694" y="12995"/>
                    <a:pt x="13778" y="12990"/>
                    <a:pt x="13861" y="12979"/>
                  </a:cubicBezTo>
                  <a:cubicBezTo>
                    <a:pt x="14348" y="12919"/>
                    <a:pt x="14773" y="12706"/>
                    <a:pt x="15108" y="12341"/>
                  </a:cubicBezTo>
                  <a:cubicBezTo>
                    <a:pt x="15412" y="12007"/>
                    <a:pt x="15594" y="11551"/>
                    <a:pt x="15685" y="11125"/>
                  </a:cubicBezTo>
                  <a:cubicBezTo>
                    <a:pt x="15776" y="10669"/>
                    <a:pt x="15776" y="10214"/>
                    <a:pt x="15685" y="9788"/>
                  </a:cubicBezTo>
                  <a:cubicBezTo>
                    <a:pt x="15624" y="9362"/>
                    <a:pt x="15503" y="8937"/>
                    <a:pt x="15320" y="8542"/>
                  </a:cubicBezTo>
                  <a:cubicBezTo>
                    <a:pt x="15108" y="8147"/>
                    <a:pt x="14864" y="7812"/>
                    <a:pt x="14621" y="7478"/>
                  </a:cubicBezTo>
                  <a:cubicBezTo>
                    <a:pt x="13858" y="6587"/>
                    <a:pt x="12902" y="5963"/>
                    <a:pt x="11909" y="5553"/>
                  </a:cubicBezTo>
                  <a:lnTo>
                    <a:pt x="11909" y="5553"/>
                  </a:lnTo>
                  <a:cubicBezTo>
                    <a:pt x="11961" y="5484"/>
                    <a:pt x="12014" y="5416"/>
                    <a:pt x="12068" y="5350"/>
                  </a:cubicBezTo>
                  <a:cubicBezTo>
                    <a:pt x="13223" y="4013"/>
                    <a:pt x="14834" y="3223"/>
                    <a:pt x="16384" y="2797"/>
                  </a:cubicBezTo>
                  <a:cubicBezTo>
                    <a:pt x="17965" y="2371"/>
                    <a:pt x="19545" y="2280"/>
                    <a:pt x="21004" y="2250"/>
                  </a:cubicBezTo>
                  <a:cubicBezTo>
                    <a:pt x="22463" y="2219"/>
                    <a:pt x="23801" y="2219"/>
                    <a:pt x="25047" y="2189"/>
                  </a:cubicBezTo>
                  <a:cubicBezTo>
                    <a:pt x="26293" y="2128"/>
                    <a:pt x="27418" y="2007"/>
                    <a:pt x="28391" y="1855"/>
                  </a:cubicBezTo>
                  <a:cubicBezTo>
                    <a:pt x="29363" y="1672"/>
                    <a:pt x="30214" y="1429"/>
                    <a:pt x="30853" y="1156"/>
                  </a:cubicBezTo>
                  <a:cubicBezTo>
                    <a:pt x="31491" y="882"/>
                    <a:pt x="31947" y="578"/>
                    <a:pt x="32220" y="365"/>
                  </a:cubicBezTo>
                  <a:cubicBezTo>
                    <a:pt x="32523" y="123"/>
                    <a:pt x="32645" y="1"/>
                    <a:pt x="326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1" name="Google Shape;3511;p40"/>
            <p:cNvSpPr/>
            <p:nvPr/>
          </p:nvSpPr>
          <p:spPr>
            <a:xfrm>
              <a:off x="5566475" y="3424650"/>
              <a:ext cx="378450" cy="71225"/>
            </a:xfrm>
            <a:custGeom>
              <a:avLst/>
              <a:gdLst/>
              <a:ahLst/>
              <a:cxnLst/>
              <a:rect l="l" t="t" r="r" b="b"/>
              <a:pathLst>
                <a:path w="15138" h="2849" extrusionOk="0">
                  <a:moveTo>
                    <a:pt x="6478" y="1"/>
                  </a:moveTo>
                  <a:cubicBezTo>
                    <a:pt x="5620" y="1"/>
                    <a:pt x="4793" y="93"/>
                    <a:pt x="4043" y="262"/>
                  </a:cubicBezTo>
                  <a:cubicBezTo>
                    <a:pt x="3101" y="475"/>
                    <a:pt x="2280" y="809"/>
                    <a:pt x="1642" y="1204"/>
                  </a:cubicBezTo>
                  <a:cubicBezTo>
                    <a:pt x="1034" y="1600"/>
                    <a:pt x="609" y="2025"/>
                    <a:pt x="335" y="2329"/>
                  </a:cubicBezTo>
                  <a:cubicBezTo>
                    <a:pt x="213" y="2481"/>
                    <a:pt x="122" y="2633"/>
                    <a:pt x="61" y="2724"/>
                  </a:cubicBezTo>
                  <a:cubicBezTo>
                    <a:pt x="1" y="2815"/>
                    <a:pt x="1" y="2846"/>
                    <a:pt x="1" y="2846"/>
                  </a:cubicBezTo>
                  <a:cubicBezTo>
                    <a:pt x="2" y="2848"/>
                    <a:pt x="3" y="2849"/>
                    <a:pt x="5" y="2849"/>
                  </a:cubicBezTo>
                  <a:cubicBezTo>
                    <a:pt x="63" y="2849"/>
                    <a:pt x="529" y="2031"/>
                    <a:pt x="1733" y="1326"/>
                  </a:cubicBezTo>
                  <a:cubicBezTo>
                    <a:pt x="2341" y="961"/>
                    <a:pt x="3131" y="627"/>
                    <a:pt x="4074" y="445"/>
                  </a:cubicBezTo>
                  <a:cubicBezTo>
                    <a:pt x="4799" y="275"/>
                    <a:pt x="5621" y="183"/>
                    <a:pt x="6478" y="183"/>
                  </a:cubicBezTo>
                  <a:cubicBezTo>
                    <a:pt x="6698" y="183"/>
                    <a:pt x="6920" y="189"/>
                    <a:pt x="7144" y="201"/>
                  </a:cubicBezTo>
                  <a:cubicBezTo>
                    <a:pt x="8238" y="262"/>
                    <a:pt x="9302" y="414"/>
                    <a:pt x="10244" y="536"/>
                  </a:cubicBezTo>
                  <a:cubicBezTo>
                    <a:pt x="11186" y="657"/>
                    <a:pt x="12037" y="779"/>
                    <a:pt x="12767" y="809"/>
                  </a:cubicBezTo>
                  <a:cubicBezTo>
                    <a:pt x="13301" y="854"/>
                    <a:pt x="13753" y="882"/>
                    <a:pt x="14125" y="882"/>
                  </a:cubicBezTo>
                  <a:cubicBezTo>
                    <a:pt x="14260" y="882"/>
                    <a:pt x="14385" y="878"/>
                    <a:pt x="14499" y="870"/>
                  </a:cubicBezTo>
                  <a:cubicBezTo>
                    <a:pt x="14712" y="870"/>
                    <a:pt x="14864" y="840"/>
                    <a:pt x="14955" y="840"/>
                  </a:cubicBezTo>
                  <a:cubicBezTo>
                    <a:pt x="15077" y="809"/>
                    <a:pt x="15138" y="809"/>
                    <a:pt x="15138" y="809"/>
                  </a:cubicBezTo>
                  <a:cubicBezTo>
                    <a:pt x="15138" y="794"/>
                    <a:pt x="15077" y="794"/>
                    <a:pt x="14967" y="794"/>
                  </a:cubicBezTo>
                  <a:cubicBezTo>
                    <a:pt x="14857" y="794"/>
                    <a:pt x="14697" y="794"/>
                    <a:pt x="14499" y="779"/>
                  </a:cubicBezTo>
                  <a:cubicBezTo>
                    <a:pt x="14104" y="779"/>
                    <a:pt x="13496" y="748"/>
                    <a:pt x="12797" y="688"/>
                  </a:cubicBezTo>
                  <a:cubicBezTo>
                    <a:pt x="12068" y="627"/>
                    <a:pt x="11217" y="505"/>
                    <a:pt x="10274" y="353"/>
                  </a:cubicBezTo>
                  <a:cubicBezTo>
                    <a:pt x="9302" y="232"/>
                    <a:pt x="8268" y="80"/>
                    <a:pt x="7144" y="19"/>
                  </a:cubicBezTo>
                  <a:cubicBezTo>
                    <a:pt x="6920" y="7"/>
                    <a:pt x="6698" y="1"/>
                    <a:pt x="647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2" name="Google Shape;3512;p40"/>
            <p:cNvSpPr/>
            <p:nvPr/>
          </p:nvSpPr>
          <p:spPr>
            <a:xfrm>
              <a:off x="4889425" y="3607075"/>
              <a:ext cx="826775" cy="313550"/>
            </a:xfrm>
            <a:custGeom>
              <a:avLst/>
              <a:gdLst/>
              <a:ahLst/>
              <a:cxnLst/>
              <a:rect l="l" t="t" r="r" b="b"/>
              <a:pathLst>
                <a:path w="33071" h="12542" extrusionOk="0">
                  <a:moveTo>
                    <a:pt x="13403" y="195"/>
                  </a:moveTo>
                  <a:cubicBezTo>
                    <a:pt x="13639" y="195"/>
                    <a:pt x="13876" y="225"/>
                    <a:pt x="14104" y="291"/>
                  </a:cubicBezTo>
                  <a:cubicBezTo>
                    <a:pt x="14955" y="534"/>
                    <a:pt x="15715" y="1172"/>
                    <a:pt x="15897" y="1993"/>
                  </a:cubicBezTo>
                  <a:cubicBezTo>
                    <a:pt x="15988" y="2418"/>
                    <a:pt x="15927" y="2844"/>
                    <a:pt x="15806" y="3239"/>
                  </a:cubicBezTo>
                  <a:cubicBezTo>
                    <a:pt x="15654" y="3634"/>
                    <a:pt x="15411" y="3968"/>
                    <a:pt x="15137" y="4272"/>
                  </a:cubicBezTo>
                  <a:cubicBezTo>
                    <a:pt x="14560" y="4850"/>
                    <a:pt x="13830" y="5275"/>
                    <a:pt x="13101" y="5549"/>
                  </a:cubicBezTo>
                  <a:cubicBezTo>
                    <a:pt x="12736" y="5701"/>
                    <a:pt x="12371" y="5792"/>
                    <a:pt x="12006" y="5853"/>
                  </a:cubicBezTo>
                  <a:cubicBezTo>
                    <a:pt x="11794" y="5914"/>
                    <a:pt x="11611" y="5944"/>
                    <a:pt x="11429" y="5974"/>
                  </a:cubicBezTo>
                  <a:cubicBezTo>
                    <a:pt x="11247" y="6005"/>
                    <a:pt x="11064" y="6005"/>
                    <a:pt x="10882" y="6035"/>
                  </a:cubicBezTo>
                  <a:cubicBezTo>
                    <a:pt x="10843" y="6040"/>
                    <a:pt x="10804" y="6045"/>
                    <a:pt x="10766" y="6049"/>
                  </a:cubicBezTo>
                  <a:lnTo>
                    <a:pt x="10766" y="6049"/>
                  </a:lnTo>
                  <a:cubicBezTo>
                    <a:pt x="10764" y="6044"/>
                    <a:pt x="10762" y="6040"/>
                    <a:pt x="10760" y="6035"/>
                  </a:cubicBezTo>
                  <a:cubicBezTo>
                    <a:pt x="10395" y="5184"/>
                    <a:pt x="10183" y="4242"/>
                    <a:pt x="10335" y="3300"/>
                  </a:cubicBezTo>
                  <a:cubicBezTo>
                    <a:pt x="10456" y="2357"/>
                    <a:pt x="10912" y="1476"/>
                    <a:pt x="11611" y="868"/>
                  </a:cubicBezTo>
                  <a:cubicBezTo>
                    <a:pt x="11946" y="594"/>
                    <a:pt x="12371" y="351"/>
                    <a:pt x="12797" y="260"/>
                  </a:cubicBezTo>
                  <a:cubicBezTo>
                    <a:pt x="12994" y="218"/>
                    <a:pt x="13198" y="195"/>
                    <a:pt x="13403" y="195"/>
                  </a:cubicBezTo>
                  <a:close/>
                  <a:moveTo>
                    <a:pt x="13403" y="0"/>
                  </a:moveTo>
                  <a:cubicBezTo>
                    <a:pt x="13193" y="0"/>
                    <a:pt x="12980" y="24"/>
                    <a:pt x="12766" y="78"/>
                  </a:cubicBezTo>
                  <a:cubicBezTo>
                    <a:pt x="12280" y="169"/>
                    <a:pt x="11854" y="412"/>
                    <a:pt x="11490" y="716"/>
                  </a:cubicBezTo>
                  <a:cubicBezTo>
                    <a:pt x="10730" y="1354"/>
                    <a:pt x="10274" y="2297"/>
                    <a:pt x="10152" y="3269"/>
                  </a:cubicBezTo>
                  <a:cubicBezTo>
                    <a:pt x="10004" y="4221"/>
                    <a:pt x="10204" y="5202"/>
                    <a:pt x="10555" y="6070"/>
                  </a:cubicBezTo>
                  <a:lnTo>
                    <a:pt x="10555" y="6070"/>
                  </a:lnTo>
                  <a:cubicBezTo>
                    <a:pt x="10219" y="6101"/>
                    <a:pt x="9890" y="6115"/>
                    <a:pt x="9567" y="6115"/>
                  </a:cubicBezTo>
                  <a:cubicBezTo>
                    <a:pt x="8578" y="6115"/>
                    <a:pt x="7649" y="5983"/>
                    <a:pt x="6778" y="5792"/>
                  </a:cubicBezTo>
                  <a:cubicBezTo>
                    <a:pt x="5563" y="5488"/>
                    <a:pt x="4499" y="5063"/>
                    <a:pt x="3617" y="4576"/>
                  </a:cubicBezTo>
                  <a:cubicBezTo>
                    <a:pt x="2705" y="4120"/>
                    <a:pt x="2006" y="3604"/>
                    <a:pt x="1459" y="3148"/>
                  </a:cubicBezTo>
                  <a:cubicBezTo>
                    <a:pt x="1338" y="3026"/>
                    <a:pt x="1216" y="2935"/>
                    <a:pt x="1094" y="2813"/>
                  </a:cubicBezTo>
                  <a:cubicBezTo>
                    <a:pt x="973" y="2722"/>
                    <a:pt x="882" y="2631"/>
                    <a:pt x="760" y="2509"/>
                  </a:cubicBezTo>
                  <a:cubicBezTo>
                    <a:pt x="578" y="2327"/>
                    <a:pt x="395" y="2175"/>
                    <a:pt x="274" y="2023"/>
                  </a:cubicBezTo>
                  <a:cubicBezTo>
                    <a:pt x="182" y="1901"/>
                    <a:pt x="61" y="1780"/>
                    <a:pt x="0" y="1719"/>
                  </a:cubicBezTo>
                  <a:lnTo>
                    <a:pt x="0" y="1719"/>
                  </a:lnTo>
                  <a:cubicBezTo>
                    <a:pt x="61" y="1810"/>
                    <a:pt x="152" y="1901"/>
                    <a:pt x="274" y="2053"/>
                  </a:cubicBezTo>
                  <a:cubicBezTo>
                    <a:pt x="365" y="2205"/>
                    <a:pt x="547" y="2357"/>
                    <a:pt x="730" y="2570"/>
                  </a:cubicBezTo>
                  <a:cubicBezTo>
                    <a:pt x="821" y="2661"/>
                    <a:pt x="942" y="2753"/>
                    <a:pt x="1034" y="2874"/>
                  </a:cubicBezTo>
                  <a:cubicBezTo>
                    <a:pt x="1155" y="2965"/>
                    <a:pt x="1277" y="3087"/>
                    <a:pt x="1429" y="3208"/>
                  </a:cubicBezTo>
                  <a:cubicBezTo>
                    <a:pt x="1976" y="3664"/>
                    <a:pt x="2675" y="4212"/>
                    <a:pt x="3556" y="4667"/>
                  </a:cubicBezTo>
                  <a:cubicBezTo>
                    <a:pt x="4438" y="5154"/>
                    <a:pt x="5532" y="5610"/>
                    <a:pt x="6748" y="5914"/>
                  </a:cubicBezTo>
                  <a:cubicBezTo>
                    <a:pt x="7646" y="6111"/>
                    <a:pt x="8623" y="6261"/>
                    <a:pt x="9668" y="6261"/>
                  </a:cubicBezTo>
                  <a:cubicBezTo>
                    <a:pt x="9978" y="6261"/>
                    <a:pt x="10295" y="6247"/>
                    <a:pt x="10617" y="6218"/>
                  </a:cubicBezTo>
                  <a:lnTo>
                    <a:pt x="10617" y="6218"/>
                  </a:lnTo>
                  <a:cubicBezTo>
                    <a:pt x="10981" y="7063"/>
                    <a:pt x="11510" y="7823"/>
                    <a:pt x="12067" y="8497"/>
                  </a:cubicBezTo>
                  <a:cubicBezTo>
                    <a:pt x="13283" y="9865"/>
                    <a:pt x="14772" y="10929"/>
                    <a:pt x="16323" y="11567"/>
                  </a:cubicBezTo>
                  <a:cubicBezTo>
                    <a:pt x="17873" y="12236"/>
                    <a:pt x="19514" y="12540"/>
                    <a:pt x="21004" y="12540"/>
                  </a:cubicBezTo>
                  <a:cubicBezTo>
                    <a:pt x="21063" y="12541"/>
                    <a:pt x="21123" y="12542"/>
                    <a:pt x="21182" y="12542"/>
                  </a:cubicBezTo>
                  <a:cubicBezTo>
                    <a:pt x="22630" y="12542"/>
                    <a:pt x="23939" y="12191"/>
                    <a:pt x="25107" y="11841"/>
                  </a:cubicBezTo>
                  <a:cubicBezTo>
                    <a:pt x="26323" y="11446"/>
                    <a:pt x="27387" y="11081"/>
                    <a:pt x="28359" y="10807"/>
                  </a:cubicBezTo>
                  <a:cubicBezTo>
                    <a:pt x="29332" y="10534"/>
                    <a:pt x="30183" y="10382"/>
                    <a:pt x="30882" y="10351"/>
                  </a:cubicBezTo>
                  <a:cubicBezTo>
                    <a:pt x="31055" y="10340"/>
                    <a:pt x="31219" y="10336"/>
                    <a:pt x="31372" y="10336"/>
                  </a:cubicBezTo>
                  <a:cubicBezTo>
                    <a:pt x="32377" y="10336"/>
                    <a:pt x="32953" y="10541"/>
                    <a:pt x="33054" y="10541"/>
                  </a:cubicBezTo>
                  <a:cubicBezTo>
                    <a:pt x="33065" y="10541"/>
                    <a:pt x="33071" y="10539"/>
                    <a:pt x="33071" y="10534"/>
                  </a:cubicBezTo>
                  <a:cubicBezTo>
                    <a:pt x="33071" y="10534"/>
                    <a:pt x="33040" y="10534"/>
                    <a:pt x="32919" y="10503"/>
                  </a:cubicBezTo>
                  <a:cubicBezTo>
                    <a:pt x="32827" y="10473"/>
                    <a:pt x="32706" y="10443"/>
                    <a:pt x="32524" y="10412"/>
                  </a:cubicBezTo>
                  <a:cubicBezTo>
                    <a:pt x="32341" y="10351"/>
                    <a:pt x="32098" y="10351"/>
                    <a:pt x="31824" y="10291"/>
                  </a:cubicBezTo>
                  <a:cubicBezTo>
                    <a:pt x="31642" y="10291"/>
                    <a:pt x="31446" y="10277"/>
                    <a:pt x="31228" y="10277"/>
                  </a:cubicBezTo>
                  <a:cubicBezTo>
                    <a:pt x="31119" y="10277"/>
                    <a:pt x="31004" y="10281"/>
                    <a:pt x="30882" y="10291"/>
                  </a:cubicBezTo>
                  <a:cubicBezTo>
                    <a:pt x="30183" y="10321"/>
                    <a:pt x="29302" y="10443"/>
                    <a:pt x="28329" y="10716"/>
                  </a:cubicBezTo>
                  <a:cubicBezTo>
                    <a:pt x="27356" y="10959"/>
                    <a:pt x="26262" y="11324"/>
                    <a:pt x="25046" y="11689"/>
                  </a:cubicBezTo>
                  <a:cubicBezTo>
                    <a:pt x="23878" y="12039"/>
                    <a:pt x="22598" y="12390"/>
                    <a:pt x="21178" y="12390"/>
                  </a:cubicBezTo>
                  <a:cubicBezTo>
                    <a:pt x="21120" y="12390"/>
                    <a:pt x="21062" y="12389"/>
                    <a:pt x="21004" y="12388"/>
                  </a:cubicBezTo>
                  <a:cubicBezTo>
                    <a:pt x="19514" y="12388"/>
                    <a:pt x="17934" y="12084"/>
                    <a:pt x="16414" y="11415"/>
                  </a:cubicBezTo>
                  <a:cubicBezTo>
                    <a:pt x="14864" y="10777"/>
                    <a:pt x="13405" y="9744"/>
                    <a:pt x="12219" y="8376"/>
                  </a:cubicBezTo>
                  <a:cubicBezTo>
                    <a:pt x="11649" y="7720"/>
                    <a:pt x="11185" y="7010"/>
                    <a:pt x="10829" y="6197"/>
                  </a:cubicBezTo>
                  <a:lnTo>
                    <a:pt x="10829" y="6197"/>
                  </a:lnTo>
                  <a:cubicBezTo>
                    <a:pt x="10857" y="6194"/>
                    <a:pt x="10884" y="6191"/>
                    <a:pt x="10912" y="6187"/>
                  </a:cubicBezTo>
                  <a:cubicBezTo>
                    <a:pt x="11095" y="6187"/>
                    <a:pt x="11277" y="6157"/>
                    <a:pt x="11459" y="6126"/>
                  </a:cubicBezTo>
                  <a:cubicBezTo>
                    <a:pt x="11672" y="6096"/>
                    <a:pt x="11854" y="6066"/>
                    <a:pt x="12037" y="6035"/>
                  </a:cubicBezTo>
                  <a:cubicBezTo>
                    <a:pt x="12432" y="5974"/>
                    <a:pt x="12797" y="5853"/>
                    <a:pt x="13192" y="5701"/>
                  </a:cubicBezTo>
                  <a:cubicBezTo>
                    <a:pt x="13921" y="5427"/>
                    <a:pt x="14681" y="5002"/>
                    <a:pt x="15259" y="4394"/>
                  </a:cubicBezTo>
                  <a:cubicBezTo>
                    <a:pt x="15563" y="4090"/>
                    <a:pt x="15836" y="3725"/>
                    <a:pt x="15988" y="3300"/>
                  </a:cubicBezTo>
                  <a:cubicBezTo>
                    <a:pt x="16140" y="2874"/>
                    <a:pt x="16171" y="2418"/>
                    <a:pt x="16079" y="1962"/>
                  </a:cubicBezTo>
                  <a:cubicBezTo>
                    <a:pt x="15988" y="1506"/>
                    <a:pt x="15745" y="1111"/>
                    <a:pt x="15411" y="777"/>
                  </a:cubicBezTo>
                  <a:cubicBezTo>
                    <a:pt x="15076" y="473"/>
                    <a:pt x="14620" y="230"/>
                    <a:pt x="14195" y="108"/>
                  </a:cubicBezTo>
                  <a:cubicBezTo>
                    <a:pt x="13939" y="40"/>
                    <a:pt x="13673" y="0"/>
                    <a:pt x="134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3" name="Google Shape;3513;p40"/>
            <p:cNvSpPr/>
            <p:nvPr/>
          </p:nvSpPr>
          <p:spPr>
            <a:xfrm>
              <a:off x="4738950" y="3636350"/>
              <a:ext cx="142900" cy="133025"/>
            </a:xfrm>
            <a:custGeom>
              <a:avLst/>
              <a:gdLst/>
              <a:ahLst/>
              <a:cxnLst/>
              <a:rect l="l" t="t" r="r" b="b"/>
              <a:pathLst>
                <a:path w="5716" h="5321" extrusionOk="0">
                  <a:moveTo>
                    <a:pt x="31" y="1"/>
                  </a:moveTo>
                  <a:cubicBezTo>
                    <a:pt x="1" y="31"/>
                    <a:pt x="426" y="183"/>
                    <a:pt x="1065" y="518"/>
                  </a:cubicBezTo>
                  <a:cubicBezTo>
                    <a:pt x="1733" y="822"/>
                    <a:pt x="2584" y="1369"/>
                    <a:pt x="3375" y="2129"/>
                  </a:cubicBezTo>
                  <a:cubicBezTo>
                    <a:pt x="4165" y="2858"/>
                    <a:pt x="4773" y="3679"/>
                    <a:pt x="5138" y="4287"/>
                  </a:cubicBezTo>
                  <a:cubicBezTo>
                    <a:pt x="5502" y="4925"/>
                    <a:pt x="5685" y="5320"/>
                    <a:pt x="5715" y="5320"/>
                  </a:cubicBezTo>
                  <a:cubicBezTo>
                    <a:pt x="5715" y="5320"/>
                    <a:pt x="5685" y="5199"/>
                    <a:pt x="5624" y="5016"/>
                  </a:cubicBezTo>
                  <a:cubicBezTo>
                    <a:pt x="5533" y="4834"/>
                    <a:pt x="5411" y="4560"/>
                    <a:pt x="5259" y="4226"/>
                  </a:cubicBezTo>
                  <a:cubicBezTo>
                    <a:pt x="4925" y="3588"/>
                    <a:pt x="4317" y="2737"/>
                    <a:pt x="3496" y="1977"/>
                  </a:cubicBezTo>
                  <a:cubicBezTo>
                    <a:pt x="2676" y="1217"/>
                    <a:pt x="1794" y="670"/>
                    <a:pt x="1125" y="396"/>
                  </a:cubicBezTo>
                  <a:cubicBezTo>
                    <a:pt x="791" y="244"/>
                    <a:pt x="517" y="123"/>
                    <a:pt x="335" y="62"/>
                  </a:cubicBezTo>
                  <a:cubicBezTo>
                    <a:pt x="122" y="31"/>
                    <a:pt x="31"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4" name="Google Shape;3514;p40"/>
            <p:cNvSpPr/>
            <p:nvPr/>
          </p:nvSpPr>
          <p:spPr>
            <a:xfrm>
              <a:off x="4435000" y="3571775"/>
              <a:ext cx="239400" cy="604125"/>
            </a:xfrm>
            <a:custGeom>
              <a:avLst/>
              <a:gdLst/>
              <a:ahLst/>
              <a:cxnLst/>
              <a:rect l="l" t="t" r="r" b="b"/>
              <a:pathLst>
                <a:path w="9576" h="24165" extrusionOk="0">
                  <a:moveTo>
                    <a:pt x="6389" y="6998"/>
                  </a:moveTo>
                  <a:cubicBezTo>
                    <a:pt x="6539" y="6998"/>
                    <a:pt x="6689" y="7006"/>
                    <a:pt x="6840" y="7022"/>
                  </a:cubicBezTo>
                  <a:cubicBezTo>
                    <a:pt x="7539" y="7083"/>
                    <a:pt x="8238" y="7386"/>
                    <a:pt x="8694" y="7934"/>
                  </a:cubicBezTo>
                  <a:cubicBezTo>
                    <a:pt x="9150" y="8450"/>
                    <a:pt x="9362" y="9180"/>
                    <a:pt x="9210" y="9818"/>
                  </a:cubicBezTo>
                  <a:cubicBezTo>
                    <a:pt x="9089" y="10487"/>
                    <a:pt x="8511" y="10973"/>
                    <a:pt x="7903" y="11125"/>
                  </a:cubicBezTo>
                  <a:cubicBezTo>
                    <a:pt x="7682" y="11188"/>
                    <a:pt x="7457" y="11219"/>
                    <a:pt x="7235" y="11219"/>
                  </a:cubicBezTo>
                  <a:cubicBezTo>
                    <a:pt x="6816" y="11219"/>
                    <a:pt x="6407" y="11111"/>
                    <a:pt x="6049" y="10912"/>
                  </a:cubicBezTo>
                  <a:cubicBezTo>
                    <a:pt x="5502" y="10639"/>
                    <a:pt x="5016" y="10213"/>
                    <a:pt x="4651" y="9727"/>
                  </a:cubicBezTo>
                  <a:cubicBezTo>
                    <a:pt x="4286" y="9271"/>
                    <a:pt x="3982" y="8754"/>
                    <a:pt x="3739" y="8238"/>
                  </a:cubicBezTo>
                  <a:cubicBezTo>
                    <a:pt x="3690" y="8115"/>
                    <a:pt x="3645" y="7992"/>
                    <a:pt x="3603" y="7870"/>
                  </a:cubicBezTo>
                  <a:lnTo>
                    <a:pt x="3603" y="7870"/>
                  </a:lnTo>
                  <a:cubicBezTo>
                    <a:pt x="4419" y="7339"/>
                    <a:pt x="5388" y="6998"/>
                    <a:pt x="6389" y="6998"/>
                  </a:cubicBezTo>
                  <a:close/>
                  <a:moveTo>
                    <a:pt x="6384" y="0"/>
                  </a:moveTo>
                  <a:cubicBezTo>
                    <a:pt x="6384" y="0"/>
                    <a:pt x="6353" y="31"/>
                    <a:pt x="6292" y="61"/>
                  </a:cubicBezTo>
                  <a:cubicBezTo>
                    <a:pt x="6232" y="92"/>
                    <a:pt x="6140" y="152"/>
                    <a:pt x="6019" y="213"/>
                  </a:cubicBezTo>
                  <a:cubicBezTo>
                    <a:pt x="5776" y="365"/>
                    <a:pt x="5411" y="639"/>
                    <a:pt x="5046" y="1003"/>
                  </a:cubicBezTo>
                  <a:cubicBezTo>
                    <a:pt x="4651" y="1399"/>
                    <a:pt x="4225" y="1915"/>
                    <a:pt x="3830" y="2614"/>
                  </a:cubicBezTo>
                  <a:cubicBezTo>
                    <a:pt x="3466" y="3283"/>
                    <a:pt x="3162" y="4165"/>
                    <a:pt x="3101" y="5137"/>
                  </a:cubicBezTo>
                  <a:cubicBezTo>
                    <a:pt x="3025" y="5949"/>
                    <a:pt x="3118" y="6867"/>
                    <a:pt x="3399" y="7767"/>
                  </a:cubicBezTo>
                  <a:lnTo>
                    <a:pt x="3399" y="7767"/>
                  </a:lnTo>
                  <a:cubicBezTo>
                    <a:pt x="3187" y="7913"/>
                    <a:pt x="2986" y="8070"/>
                    <a:pt x="2797" y="8238"/>
                  </a:cubicBezTo>
                  <a:cubicBezTo>
                    <a:pt x="1703" y="9180"/>
                    <a:pt x="1004" y="10396"/>
                    <a:pt x="578" y="11611"/>
                  </a:cubicBezTo>
                  <a:cubicBezTo>
                    <a:pt x="365" y="12219"/>
                    <a:pt x="213" y="12858"/>
                    <a:pt x="122" y="13466"/>
                  </a:cubicBezTo>
                  <a:cubicBezTo>
                    <a:pt x="31" y="14043"/>
                    <a:pt x="0" y="14651"/>
                    <a:pt x="61" y="15229"/>
                  </a:cubicBezTo>
                  <a:cubicBezTo>
                    <a:pt x="92" y="16384"/>
                    <a:pt x="335" y="17447"/>
                    <a:pt x="578" y="18390"/>
                  </a:cubicBezTo>
                  <a:cubicBezTo>
                    <a:pt x="1156" y="20274"/>
                    <a:pt x="1855" y="21703"/>
                    <a:pt x="2341" y="22675"/>
                  </a:cubicBezTo>
                  <a:cubicBezTo>
                    <a:pt x="2584" y="23162"/>
                    <a:pt x="2766" y="23527"/>
                    <a:pt x="2918" y="23770"/>
                  </a:cubicBezTo>
                  <a:cubicBezTo>
                    <a:pt x="2979" y="23891"/>
                    <a:pt x="3010" y="23982"/>
                    <a:pt x="3070" y="24074"/>
                  </a:cubicBezTo>
                  <a:cubicBezTo>
                    <a:pt x="3101" y="24134"/>
                    <a:pt x="3131" y="24165"/>
                    <a:pt x="3131" y="24165"/>
                  </a:cubicBezTo>
                  <a:cubicBezTo>
                    <a:pt x="3131" y="24165"/>
                    <a:pt x="3101" y="24134"/>
                    <a:pt x="3101" y="24074"/>
                  </a:cubicBezTo>
                  <a:cubicBezTo>
                    <a:pt x="3040" y="23982"/>
                    <a:pt x="3010" y="23891"/>
                    <a:pt x="2949" y="23770"/>
                  </a:cubicBezTo>
                  <a:cubicBezTo>
                    <a:pt x="2827" y="23496"/>
                    <a:pt x="2645" y="23131"/>
                    <a:pt x="2402" y="22645"/>
                  </a:cubicBezTo>
                  <a:cubicBezTo>
                    <a:pt x="1946" y="21642"/>
                    <a:pt x="1247" y="20213"/>
                    <a:pt x="730" y="18359"/>
                  </a:cubicBezTo>
                  <a:cubicBezTo>
                    <a:pt x="487" y="17417"/>
                    <a:pt x="244" y="16384"/>
                    <a:pt x="213" y="15229"/>
                  </a:cubicBezTo>
                  <a:cubicBezTo>
                    <a:pt x="183" y="14681"/>
                    <a:pt x="213" y="14073"/>
                    <a:pt x="304" y="13496"/>
                  </a:cubicBezTo>
                  <a:cubicBezTo>
                    <a:pt x="396" y="12888"/>
                    <a:pt x="517" y="12280"/>
                    <a:pt x="730" y="11672"/>
                  </a:cubicBezTo>
                  <a:cubicBezTo>
                    <a:pt x="1186" y="10487"/>
                    <a:pt x="1885" y="9301"/>
                    <a:pt x="2918" y="8390"/>
                  </a:cubicBezTo>
                  <a:cubicBezTo>
                    <a:pt x="3090" y="8238"/>
                    <a:pt x="3272" y="8096"/>
                    <a:pt x="3463" y="7964"/>
                  </a:cubicBezTo>
                  <a:lnTo>
                    <a:pt x="3463" y="7964"/>
                  </a:lnTo>
                  <a:cubicBezTo>
                    <a:pt x="3501" y="8076"/>
                    <a:pt x="3543" y="8187"/>
                    <a:pt x="3587" y="8298"/>
                  </a:cubicBezTo>
                  <a:cubicBezTo>
                    <a:pt x="3830" y="8815"/>
                    <a:pt x="4134" y="9362"/>
                    <a:pt x="4499" y="9849"/>
                  </a:cubicBezTo>
                  <a:cubicBezTo>
                    <a:pt x="4894" y="10304"/>
                    <a:pt x="5381" y="10760"/>
                    <a:pt x="5958" y="11064"/>
                  </a:cubicBezTo>
                  <a:cubicBezTo>
                    <a:pt x="6350" y="11271"/>
                    <a:pt x="6813" y="11393"/>
                    <a:pt x="7279" y="11393"/>
                  </a:cubicBezTo>
                  <a:cubicBezTo>
                    <a:pt x="7499" y="11393"/>
                    <a:pt x="7719" y="11366"/>
                    <a:pt x="7934" y="11308"/>
                  </a:cubicBezTo>
                  <a:cubicBezTo>
                    <a:pt x="8268" y="11216"/>
                    <a:pt x="8602" y="11064"/>
                    <a:pt x="8876" y="10791"/>
                  </a:cubicBezTo>
                  <a:cubicBezTo>
                    <a:pt x="9150" y="10548"/>
                    <a:pt x="9332" y="10213"/>
                    <a:pt x="9423" y="9879"/>
                  </a:cubicBezTo>
                  <a:cubicBezTo>
                    <a:pt x="9575" y="9149"/>
                    <a:pt x="9332" y="8359"/>
                    <a:pt x="8846" y="7782"/>
                  </a:cubicBezTo>
                  <a:cubicBezTo>
                    <a:pt x="8359" y="7204"/>
                    <a:pt x="7599" y="6900"/>
                    <a:pt x="6840" y="6809"/>
                  </a:cubicBezTo>
                  <a:cubicBezTo>
                    <a:pt x="6689" y="6794"/>
                    <a:pt x="6539" y="6787"/>
                    <a:pt x="6389" y="6787"/>
                  </a:cubicBezTo>
                  <a:cubicBezTo>
                    <a:pt x="5359" y="6787"/>
                    <a:pt x="4373" y="7134"/>
                    <a:pt x="3539" y="7674"/>
                  </a:cubicBezTo>
                  <a:lnTo>
                    <a:pt x="3539" y="7674"/>
                  </a:lnTo>
                  <a:cubicBezTo>
                    <a:pt x="3267" y="6801"/>
                    <a:pt x="3172" y="5943"/>
                    <a:pt x="3222" y="5168"/>
                  </a:cubicBezTo>
                  <a:cubicBezTo>
                    <a:pt x="3314" y="4195"/>
                    <a:pt x="3587" y="3344"/>
                    <a:pt x="3952" y="2675"/>
                  </a:cubicBezTo>
                  <a:cubicBezTo>
                    <a:pt x="4286" y="1976"/>
                    <a:pt x="4712" y="1459"/>
                    <a:pt x="5077" y="1064"/>
                  </a:cubicBezTo>
                  <a:cubicBezTo>
                    <a:pt x="5472" y="699"/>
                    <a:pt x="5806" y="426"/>
                    <a:pt x="6049" y="274"/>
                  </a:cubicBezTo>
                  <a:cubicBezTo>
                    <a:pt x="6262" y="92"/>
                    <a:pt x="6384" y="31"/>
                    <a:pt x="638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5" name="Google Shape;3515;p40"/>
            <p:cNvSpPr/>
            <p:nvPr/>
          </p:nvSpPr>
          <p:spPr>
            <a:xfrm>
              <a:off x="4189550" y="3336975"/>
              <a:ext cx="209750" cy="299750"/>
            </a:xfrm>
            <a:custGeom>
              <a:avLst/>
              <a:gdLst/>
              <a:ahLst/>
              <a:cxnLst/>
              <a:rect l="l" t="t" r="r" b="b"/>
              <a:pathLst>
                <a:path w="8390" h="11990" extrusionOk="0">
                  <a:moveTo>
                    <a:pt x="8238" y="0"/>
                  </a:moveTo>
                  <a:cubicBezTo>
                    <a:pt x="8238" y="0"/>
                    <a:pt x="8238" y="243"/>
                    <a:pt x="8268" y="638"/>
                  </a:cubicBezTo>
                  <a:cubicBezTo>
                    <a:pt x="8268" y="1034"/>
                    <a:pt x="8268" y="1611"/>
                    <a:pt x="8208" y="2310"/>
                  </a:cubicBezTo>
                  <a:cubicBezTo>
                    <a:pt x="8056" y="3739"/>
                    <a:pt x="7539" y="5684"/>
                    <a:pt x="6293" y="7477"/>
                  </a:cubicBezTo>
                  <a:cubicBezTo>
                    <a:pt x="5046" y="9301"/>
                    <a:pt x="3405" y="10487"/>
                    <a:pt x="2159" y="11125"/>
                  </a:cubicBezTo>
                  <a:cubicBezTo>
                    <a:pt x="1520" y="11429"/>
                    <a:pt x="973" y="11642"/>
                    <a:pt x="609" y="11794"/>
                  </a:cubicBezTo>
                  <a:cubicBezTo>
                    <a:pt x="213" y="11915"/>
                    <a:pt x="1" y="11976"/>
                    <a:pt x="1" y="11976"/>
                  </a:cubicBezTo>
                  <a:cubicBezTo>
                    <a:pt x="1" y="11986"/>
                    <a:pt x="7" y="11989"/>
                    <a:pt x="21" y="11989"/>
                  </a:cubicBezTo>
                  <a:cubicBezTo>
                    <a:pt x="48" y="11989"/>
                    <a:pt x="102" y="11976"/>
                    <a:pt x="183" y="11976"/>
                  </a:cubicBezTo>
                  <a:cubicBezTo>
                    <a:pt x="274" y="11946"/>
                    <a:pt x="426" y="11915"/>
                    <a:pt x="609" y="11854"/>
                  </a:cubicBezTo>
                  <a:cubicBezTo>
                    <a:pt x="1004" y="11733"/>
                    <a:pt x="1551" y="11550"/>
                    <a:pt x="2220" y="11246"/>
                  </a:cubicBezTo>
                  <a:cubicBezTo>
                    <a:pt x="3496" y="10639"/>
                    <a:pt x="5198" y="9423"/>
                    <a:pt x="6445" y="7599"/>
                  </a:cubicBezTo>
                  <a:cubicBezTo>
                    <a:pt x="7721" y="5775"/>
                    <a:pt x="8238" y="3769"/>
                    <a:pt x="8329" y="2341"/>
                  </a:cubicBezTo>
                  <a:cubicBezTo>
                    <a:pt x="8390" y="1611"/>
                    <a:pt x="8390" y="1034"/>
                    <a:pt x="8329" y="638"/>
                  </a:cubicBezTo>
                  <a:cubicBezTo>
                    <a:pt x="8329" y="426"/>
                    <a:pt x="8299" y="274"/>
                    <a:pt x="8268" y="182"/>
                  </a:cubicBezTo>
                  <a:cubicBezTo>
                    <a:pt x="8268" y="61"/>
                    <a:pt x="8268" y="0"/>
                    <a:pt x="82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6" name="Google Shape;3516;p40"/>
            <p:cNvSpPr/>
            <p:nvPr/>
          </p:nvSpPr>
          <p:spPr>
            <a:xfrm>
              <a:off x="5776200" y="3748825"/>
              <a:ext cx="252325" cy="224375"/>
            </a:xfrm>
            <a:custGeom>
              <a:avLst/>
              <a:gdLst/>
              <a:ahLst/>
              <a:cxnLst/>
              <a:rect l="l" t="t" r="r" b="b"/>
              <a:pathLst>
                <a:path w="10093" h="8975" extrusionOk="0">
                  <a:moveTo>
                    <a:pt x="10062" y="1"/>
                  </a:moveTo>
                  <a:lnTo>
                    <a:pt x="10062" y="1"/>
                  </a:lnTo>
                  <a:cubicBezTo>
                    <a:pt x="10062" y="1"/>
                    <a:pt x="10001" y="31"/>
                    <a:pt x="9940" y="61"/>
                  </a:cubicBezTo>
                  <a:cubicBezTo>
                    <a:pt x="9849" y="92"/>
                    <a:pt x="9728" y="152"/>
                    <a:pt x="9576" y="244"/>
                  </a:cubicBezTo>
                  <a:cubicBezTo>
                    <a:pt x="9272" y="426"/>
                    <a:pt x="8876" y="791"/>
                    <a:pt x="8481" y="1277"/>
                  </a:cubicBezTo>
                  <a:cubicBezTo>
                    <a:pt x="8086" y="1763"/>
                    <a:pt x="7691" y="2371"/>
                    <a:pt x="7235" y="3070"/>
                  </a:cubicBezTo>
                  <a:cubicBezTo>
                    <a:pt x="6810" y="3770"/>
                    <a:pt x="6262" y="4499"/>
                    <a:pt x="5624" y="5198"/>
                  </a:cubicBezTo>
                  <a:cubicBezTo>
                    <a:pt x="4347" y="6566"/>
                    <a:pt x="2919" y="7539"/>
                    <a:pt x="1825" y="8116"/>
                  </a:cubicBezTo>
                  <a:cubicBezTo>
                    <a:pt x="1278" y="8420"/>
                    <a:pt x="822" y="8602"/>
                    <a:pt x="487" y="8754"/>
                  </a:cubicBezTo>
                  <a:cubicBezTo>
                    <a:pt x="183" y="8876"/>
                    <a:pt x="1" y="8967"/>
                    <a:pt x="1" y="8967"/>
                  </a:cubicBezTo>
                  <a:cubicBezTo>
                    <a:pt x="1" y="8972"/>
                    <a:pt x="6" y="8975"/>
                    <a:pt x="17" y="8975"/>
                  </a:cubicBezTo>
                  <a:cubicBezTo>
                    <a:pt x="68" y="8975"/>
                    <a:pt x="241" y="8916"/>
                    <a:pt x="518" y="8815"/>
                  </a:cubicBezTo>
                  <a:cubicBezTo>
                    <a:pt x="852" y="8724"/>
                    <a:pt x="1338" y="8542"/>
                    <a:pt x="1885" y="8238"/>
                  </a:cubicBezTo>
                  <a:cubicBezTo>
                    <a:pt x="3010" y="7691"/>
                    <a:pt x="4469" y="6718"/>
                    <a:pt x="5776" y="5320"/>
                  </a:cubicBezTo>
                  <a:cubicBezTo>
                    <a:pt x="6445" y="4621"/>
                    <a:pt x="6962" y="3891"/>
                    <a:pt x="7417" y="3162"/>
                  </a:cubicBezTo>
                  <a:cubicBezTo>
                    <a:pt x="7843" y="2463"/>
                    <a:pt x="8208" y="1855"/>
                    <a:pt x="8603" y="1338"/>
                  </a:cubicBezTo>
                  <a:cubicBezTo>
                    <a:pt x="9332" y="365"/>
                    <a:pt x="10092" y="31"/>
                    <a:pt x="1006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7" name="Google Shape;3517;p40"/>
            <p:cNvSpPr/>
            <p:nvPr/>
          </p:nvSpPr>
          <p:spPr>
            <a:xfrm>
              <a:off x="5085475" y="3012500"/>
              <a:ext cx="428600" cy="45050"/>
            </a:xfrm>
            <a:custGeom>
              <a:avLst/>
              <a:gdLst/>
              <a:ahLst/>
              <a:cxnLst/>
              <a:rect l="l" t="t" r="r" b="b"/>
              <a:pathLst>
                <a:path w="17144" h="1802" extrusionOk="0">
                  <a:moveTo>
                    <a:pt x="0" y="0"/>
                  </a:moveTo>
                  <a:lnTo>
                    <a:pt x="0" y="0"/>
                  </a:lnTo>
                  <a:cubicBezTo>
                    <a:pt x="0" y="0"/>
                    <a:pt x="31" y="61"/>
                    <a:pt x="122" y="122"/>
                  </a:cubicBezTo>
                  <a:cubicBezTo>
                    <a:pt x="213" y="213"/>
                    <a:pt x="335" y="335"/>
                    <a:pt x="517" y="456"/>
                  </a:cubicBezTo>
                  <a:cubicBezTo>
                    <a:pt x="882" y="730"/>
                    <a:pt x="1459" y="1064"/>
                    <a:pt x="2219" y="1307"/>
                  </a:cubicBezTo>
                  <a:cubicBezTo>
                    <a:pt x="2979" y="1581"/>
                    <a:pt x="3921" y="1763"/>
                    <a:pt x="4985" y="1794"/>
                  </a:cubicBezTo>
                  <a:cubicBezTo>
                    <a:pt x="5174" y="1799"/>
                    <a:pt x="5365" y="1801"/>
                    <a:pt x="5559" y="1801"/>
                  </a:cubicBezTo>
                  <a:cubicBezTo>
                    <a:pt x="6460" y="1801"/>
                    <a:pt x="7419" y="1747"/>
                    <a:pt x="8420" y="1672"/>
                  </a:cubicBezTo>
                  <a:cubicBezTo>
                    <a:pt x="10851" y="1490"/>
                    <a:pt x="13040" y="1246"/>
                    <a:pt x="14621" y="1034"/>
                  </a:cubicBezTo>
                  <a:cubicBezTo>
                    <a:pt x="15380" y="912"/>
                    <a:pt x="16049" y="821"/>
                    <a:pt x="16475" y="760"/>
                  </a:cubicBezTo>
                  <a:cubicBezTo>
                    <a:pt x="16687" y="699"/>
                    <a:pt x="16839" y="669"/>
                    <a:pt x="16991" y="669"/>
                  </a:cubicBezTo>
                  <a:cubicBezTo>
                    <a:pt x="17083" y="639"/>
                    <a:pt x="17143" y="608"/>
                    <a:pt x="17143" y="608"/>
                  </a:cubicBezTo>
                  <a:lnTo>
                    <a:pt x="17143" y="608"/>
                  </a:lnTo>
                  <a:cubicBezTo>
                    <a:pt x="17143" y="608"/>
                    <a:pt x="16900" y="608"/>
                    <a:pt x="16475" y="669"/>
                  </a:cubicBezTo>
                  <a:cubicBezTo>
                    <a:pt x="15988" y="730"/>
                    <a:pt x="15350" y="790"/>
                    <a:pt x="14590" y="882"/>
                  </a:cubicBezTo>
                  <a:cubicBezTo>
                    <a:pt x="13010" y="1064"/>
                    <a:pt x="10821" y="1277"/>
                    <a:pt x="8389" y="1459"/>
                  </a:cubicBezTo>
                  <a:cubicBezTo>
                    <a:pt x="7363" y="1538"/>
                    <a:pt x="6359" y="1617"/>
                    <a:pt x="5417" y="1617"/>
                  </a:cubicBezTo>
                  <a:cubicBezTo>
                    <a:pt x="5272" y="1617"/>
                    <a:pt x="5128" y="1615"/>
                    <a:pt x="4985" y="1611"/>
                  </a:cubicBezTo>
                  <a:cubicBezTo>
                    <a:pt x="3952" y="1581"/>
                    <a:pt x="3009" y="1429"/>
                    <a:pt x="2249" y="1186"/>
                  </a:cubicBezTo>
                  <a:cubicBezTo>
                    <a:pt x="1490" y="942"/>
                    <a:pt x="942" y="639"/>
                    <a:pt x="578" y="395"/>
                  </a:cubicBezTo>
                  <a:cubicBezTo>
                    <a:pt x="213" y="152"/>
                    <a:pt x="0" y="0"/>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8" name="Google Shape;3518;p40"/>
            <p:cNvSpPr/>
            <p:nvPr/>
          </p:nvSpPr>
          <p:spPr>
            <a:xfrm>
              <a:off x="5197175" y="4112800"/>
              <a:ext cx="997750" cy="333625"/>
            </a:xfrm>
            <a:custGeom>
              <a:avLst/>
              <a:gdLst/>
              <a:ahLst/>
              <a:cxnLst/>
              <a:rect l="l" t="t" r="r" b="b"/>
              <a:pathLst>
                <a:path w="39910" h="13345" extrusionOk="0">
                  <a:moveTo>
                    <a:pt x="25442" y="1"/>
                  </a:moveTo>
                  <a:lnTo>
                    <a:pt x="760" y="3709"/>
                  </a:lnTo>
                  <a:lnTo>
                    <a:pt x="0" y="13010"/>
                  </a:lnTo>
                  <a:lnTo>
                    <a:pt x="28785" y="13345"/>
                  </a:lnTo>
                  <a:cubicBezTo>
                    <a:pt x="35168" y="13253"/>
                    <a:pt x="39910" y="7448"/>
                    <a:pt x="38724" y="1186"/>
                  </a:cubicBezTo>
                  <a:lnTo>
                    <a:pt x="25442" y="1"/>
                  </a:lnTo>
                  <a:close/>
                </a:path>
              </a:pathLst>
            </a:custGeom>
            <a:solidFill>
              <a:srgbClr val="B7887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9" name="Google Shape;3519;p40"/>
            <p:cNvSpPr/>
            <p:nvPr/>
          </p:nvSpPr>
          <p:spPr>
            <a:xfrm>
              <a:off x="4811900" y="4156525"/>
              <a:ext cx="449125" cy="292375"/>
            </a:xfrm>
            <a:custGeom>
              <a:avLst/>
              <a:gdLst/>
              <a:ahLst/>
              <a:cxnLst/>
              <a:rect l="l" t="t" r="r" b="b"/>
              <a:pathLst>
                <a:path w="17965" h="11695" extrusionOk="0">
                  <a:moveTo>
                    <a:pt x="10195" y="0"/>
                  </a:moveTo>
                  <a:cubicBezTo>
                    <a:pt x="10009" y="0"/>
                    <a:pt x="9823" y="5"/>
                    <a:pt x="9636" y="15"/>
                  </a:cubicBezTo>
                  <a:lnTo>
                    <a:pt x="2767" y="349"/>
                  </a:lnTo>
                  <a:cubicBezTo>
                    <a:pt x="2767" y="349"/>
                    <a:pt x="3192" y="1474"/>
                    <a:pt x="3922" y="1899"/>
                  </a:cubicBezTo>
                  <a:cubicBezTo>
                    <a:pt x="4651" y="2295"/>
                    <a:pt x="8907" y="2386"/>
                    <a:pt x="8907" y="2386"/>
                  </a:cubicBezTo>
                  <a:lnTo>
                    <a:pt x="8694" y="2599"/>
                  </a:lnTo>
                  <a:cubicBezTo>
                    <a:pt x="7782" y="3541"/>
                    <a:pt x="6566" y="4058"/>
                    <a:pt x="5259" y="4088"/>
                  </a:cubicBezTo>
                  <a:lnTo>
                    <a:pt x="4621" y="4118"/>
                  </a:lnTo>
                  <a:cubicBezTo>
                    <a:pt x="4135" y="4088"/>
                    <a:pt x="3648" y="3966"/>
                    <a:pt x="3192" y="3845"/>
                  </a:cubicBezTo>
                  <a:lnTo>
                    <a:pt x="1490" y="3146"/>
                  </a:lnTo>
                  <a:cubicBezTo>
                    <a:pt x="1301" y="3057"/>
                    <a:pt x="1107" y="3008"/>
                    <a:pt x="928" y="3008"/>
                  </a:cubicBezTo>
                  <a:cubicBezTo>
                    <a:pt x="617" y="3008"/>
                    <a:pt x="348" y="3153"/>
                    <a:pt x="214" y="3480"/>
                  </a:cubicBezTo>
                  <a:cubicBezTo>
                    <a:pt x="1" y="3936"/>
                    <a:pt x="153" y="4574"/>
                    <a:pt x="1551" y="5273"/>
                  </a:cubicBezTo>
                  <a:cubicBezTo>
                    <a:pt x="2341" y="5669"/>
                    <a:pt x="5229" y="6672"/>
                    <a:pt x="5229" y="6672"/>
                  </a:cubicBezTo>
                  <a:cubicBezTo>
                    <a:pt x="5229" y="6672"/>
                    <a:pt x="5290" y="7492"/>
                    <a:pt x="5411" y="7887"/>
                  </a:cubicBezTo>
                  <a:cubicBezTo>
                    <a:pt x="5533" y="8313"/>
                    <a:pt x="6657" y="8738"/>
                    <a:pt x="6657" y="8738"/>
                  </a:cubicBezTo>
                  <a:cubicBezTo>
                    <a:pt x="6657" y="8738"/>
                    <a:pt x="7387" y="10228"/>
                    <a:pt x="7691" y="10562"/>
                  </a:cubicBezTo>
                  <a:cubicBezTo>
                    <a:pt x="7812" y="10714"/>
                    <a:pt x="8846" y="11018"/>
                    <a:pt x="9940" y="11322"/>
                  </a:cubicBezTo>
                  <a:cubicBezTo>
                    <a:pt x="10796" y="11573"/>
                    <a:pt x="11680" y="11695"/>
                    <a:pt x="12565" y="11695"/>
                  </a:cubicBezTo>
                  <a:cubicBezTo>
                    <a:pt x="13504" y="11695"/>
                    <a:pt x="14443" y="11558"/>
                    <a:pt x="15351" y="11292"/>
                  </a:cubicBezTo>
                  <a:lnTo>
                    <a:pt x="17965" y="10501"/>
                  </a:lnTo>
                  <a:lnTo>
                    <a:pt x="17965" y="2538"/>
                  </a:lnTo>
                  <a:lnTo>
                    <a:pt x="17965" y="2386"/>
                  </a:lnTo>
                  <a:cubicBezTo>
                    <a:pt x="17962" y="2386"/>
                    <a:pt x="17958" y="2387"/>
                    <a:pt x="17954" y="2387"/>
                  </a:cubicBezTo>
                  <a:cubicBezTo>
                    <a:pt x="17746" y="2387"/>
                    <a:pt x="16141" y="1673"/>
                    <a:pt x="14682" y="988"/>
                  </a:cubicBezTo>
                  <a:cubicBezTo>
                    <a:pt x="13271" y="337"/>
                    <a:pt x="11740" y="0"/>
                    <a:pt x="1019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0" name="Google Shape;3520;p40"/>
            <p:cNvSpPr/>
            <p:nvPr/>
          </p:nvSpPr>
          <p:spPr>
            <a:xfrm>
              <a:off x="4938800" y="4323100"/>
              <a:ext cx="87425" cy="23250"/>
            </a:xfrm>
            <a:custGeom>
              <a:avLst/>
              <a:gdLst/>
              <a:ahLst/>
              <a:cxnLst/>
              <a:rect l="l" t="t" r="r" b="b"/>
              <a:pathLst>
                <a:path w="3497" h="930" extrusionOk="0">
                  <a:moveTo>
                    <a:pt x="55" y="1"/>
                  </a:moveTo>
                  <a:cubicBezTo>
                    <a:pt x="42" y="1"/>
                    <a:pt x="34" y="3"/>
                    <a:pt x="31" y="9"/>
                  </a:cubicBezTo>
                  <a:cubicBezTo>
                    <a:pt x="1" y="39"/>
                    <a:pt x="761" y="404"/>
                    <a:pt x="1703" y="647"/>
                  </a:cubicBezTo>
                  <a:cubicBezTo>
                    <a:pt x="2487" y="867"/>
                    <a:pt x="3173" y="930"/>
                    <a:pt x="3409" y="930"/>
                  </a:cubicBezTo>
                  <a:cubicBezTo>
                    <a:pt x="3466" y="930"/>
                    <a:pt x="3496" y="926"/>
                    <a:pt x="3496" y="920"/>
                  </a:cubicBezTo>
                  <a:cubicBezTo>
                    <a:pt x="3496" y="860"/>
                    <a:pt x="2706" y="738"/>
                    <a:pt x="1764" y="495"/>
                  </a:cubicBezTo>
                  <a:cubicBezTo>
                    <a:pt x="877" y="273"/>
                    <a:pt x="192" y="1"/>
                    <a:pt x="55"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1" name="Google Shape;3521;p40"/>
            <p:cNvSpPr/>
            <p:nvPr/>
          </p:nvSpPr>
          <p:spPr>
            <a:xfrm>
              <a:off x="4973775" y="4373350"/>
              <a:ext cx="46375" cy="13675"/>
            </a:xfrm>
            <a:custGeom>
              <a:avLst/>
              <a:gdLst/>
              <a:ahLst/>
              <a:cxnLst/>
              <a:rect l="l" t="t" r="r" b="b"/>
              <a:pathLst>
                <a:path w="1855" h="547" extrusionOk="0">
                  <a:moveTo>
                    <a:pt x="46" y="1"/>
                  </a:moveTo>
                  <a:cubicBezTo>
                    <a:pt x="38" y="1"/>
                    <a:pt x="33" y="2"/>
                    <a:pt x="30" y="5"/>
                  </a:cubicBezTo>
                  <a:cubicBezTo>
                    <a:pt x="0" y="65"/>
                    <a:pt x="365" y="309"/>
                    <a:pt x="882" y="430"/>
                  </a:cubicBezTo>
                  <a:cubicBezTo>
                    <a:pt x="1187" y="520"/>
                    <a:pt x="1472" y="546"/>
                    <a:pt x="1653" y="546"/>
                  </a:cubicBezTo>
                  <a:cubicBezTo>
                    <a:pt x="1778" y="546"/>
                    <a:pt x="1854" y="534"/>
                    <a:pt x="1854" y="521"/>
                  </a:cubicBezTo>
                  <a:cubicBezTo>
                    <a:pt x="1854" y="461"/>
                    <a:pt x="1429" y="400"/>
                    <a:pt x="942" y="278"/>
                  </a:cubicBezTo>
                  <a:cubicBezTo>
                    <a:pt x="471" y="140"/>
                    <a:pt x="126" y="1"/>
                    <a:pt x="46"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2" name="Google Shape;3522;p40"/>
            <p:cNvSpPr/>
            <p:nvPr/>
          </p:nvSpPr>
          <p:spPr>
            <a:xfrm>
              <a:off x="4937300" y="4200200"/>
              <a:ext cx="114750" cy="62000"/>
            </a:xfrm>
            <a:custGeom>
              <a:avLst/>
              <a:gdLst/>
              <a:ahLst/>
              <a:cxnLst/>
              <a:rect l="l" t="t" r="r" b="b"/>
              <a:pathLst>
                <a:path w="4590" h="2480" extrusionOk="0">
                  <a:moveTo>
                    <a:pt x="4559" y="0"/>
                  </a:moveTo>
                  <a:cubicBezTo>
                    <a:pt x="4559" y="1"/>
                    <a:pt x="4316" y="183"/>
                    <a:pt x="3951" y="487"/>
                  </a:cubicBezTo>
                  <a:cubicBezTo>
                    <a:pt x="3587" y="791"/>
                    <a:pt x="3100" y="1186"/>
                    <a:pt x="2462" y="1551"/>
                  </a:cubicBezTo>
                  <a:cubicBezTo>
                    <a:pt x="1216" y="2280"/>
                    <a:pt x="0" y="2402"/>
                    <a:pt x="30" y="2463"/>
                  </a:cubicBezTo>
                  <a:cubicBezTo>
                    <a:pt x="30" y="2473"/>
                    <a:pt x="64" y="2479"/>
                    <a:pt x="126" y="2479"/>
                  </a:cubicBezTo>
                  <a:cubicBezTo>
                    <a:pt x="250" y="2479"/>
                    <a:pt x="486" y="2452"/>
                    <a:pt x="790" y="2371"/>
                  </a:cubicBezTo>
                  <a:cubicBezTo>
                    <a:pt x="1277" y="2280"/>
                    <a:pt x="1915" y="2067"/>
                    <a:pt x="2553" y="1703"/>
                  </a:cubicBezTo>
                  <a:cubicBezTo>
                    <a:pt x="3192" y="1338"/>
                    <a:pt x="3678" y="912"/>
                    <a:pt x="4043" y="578"/>
                  </a:cubicBezTo>
                  <a:cubicBezTo>
                    <a:pt x="4377" y="244"/>
                    <a:pt x="4590" y="31"/>
                    <a:pt x="4559"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3" name="Google Shape;3523;p40"/>
            <p:cNvSpPr/>
            <p:nvPr/>
          </p:nvSpPr>
          <p:spPr>
            <a:xfrm>
              <a:off x="5261000" y="3999600"/>
              <a:ext cx="946850" cy="448350"/>
            </a:xfrm>
            <a:custGeom>
              <a:avLst/>
              <a:gdLst/>
              <a:ahLst/>
              <a:cxnLst/>
              <a:rect l="l" t="t" r="r" b="b"/>
              <a:pathLst>
                <a:path w="37874" h="17934" extrusionOk="0">
                  <a:moveTo>
                    <a:pt x="35320" y="0"/>
                  </a:moveTo>
                  <a:lnTo>
                    <a:pt x="21673" y="2249"/>
                  </a:lnTo>
                  <a:lnTo>
                    <a:pt x="22129" y="3951"/>
                  </a:lnTo>
                  <a:lnTo>
                    <a:pt x="700" y="7386"/>
                  </a:lnTo>
                  <a:lnTo>
                    <a:pt x="1" y="17933"/>
                  </a:lnTo>
                  <a:lnTo>
                    <a:pt x="27114" y="17933"/>
                  </a:lnTo>
                  <a:cubicBezTo>
                    <a:pt x="28937" y="17933"/>
                    <a:pt x="30761" y="17447"/>
                    <a:pt x="32342" y="16505"/>
                  </a:cubicBezTo>
                  <a:cubicBezTo>
                    <a:pt x="35989" y="14286"/>
                    <a:pt x="37874" y="10031"/>
                    <a:pt x="37053" y="5866"/>
                  </a:cubicBezTo>
                  <a:cubicBezTo>
                    <a:pt x="36779" y="4134"/>
                    <a:pt x="36111" y="2128"/>
                    <a:pt x="353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4" name="Google Shape;3524;p40"/>
            <p:cNvSpPr/>
            <p:nvPr/>
          </p:nvSpPr>
          <p:spPr>
            <a:xfrm>
              <a:off x="5289125" y="4076350"/>
              <a:ext cx="681650" cy="106400"/>
            </a:xfrm>
            <a:custGeom>
              <a:avLst/>
              <a:gdLst/>
              <a:ahLst/>
              <a:cxnLst/>
              <a:rect l="l" t="t" r="r" b="b"/>
              <a:pathLst>
                <a:path w="27266" h="4256" extrusionOk="0">
                  <a:moveTo>
                    <a:pt x="27265" y="0"/>
                  </a:moveTo>
                  <a:cubicBezTo>
                    <a:pt x="27265" y="0"/>
                    <a:pt x="27174" y="0"/>
                    <a:pt x="26992" y="30"/>
                  </a:cubicBezTo>
                  <a:cubicBezTo>
                    <a:pt x="26779" y="61"/>
                    <a:pt x="26505" y="91"/>
                    <a:pt x="26171" y="122"/>
                  </a:cubicBezTo>
                  <a:cubicBezTo>
                    <a:pt x="25472" y="213"/>
                    <a:pt x="24469" y="365"/>
                    <a:pt x="23253" y="547"/>
                  </a:cubicBezTo>
                  <a:cubicBezTo>
                    <a:pt x="20761" y="942"/>
                    <a:pt x="17356" y="1459"/>
                    <a:pt x="13618" y="2037"/>
                  </a:cubicBezTo>
                  <a:cubicBezTo>
                    <a:pt x="9848" y="2614"/>
                    <a:pt x="6475" y="3161"/>
                    <a:pt x="3982" y="3556"/>
                  </a:cubicBezTo>
                  <a:cubicBezTo>
                    <a:pt x="2766" y="3769"/>
                    <a:pt x="1763" y="3921"/>
                    <a:pt x="1064" y="4043"/>
                  </a:cubicBezTo>
                  <a:cubicBezTo>
                    <a:pt x="730" y="4103"/>
                    <a:pt x="456" y="4164"/>
                    <a:pt x="274" y="4195"/>
                  </a:cubicBezTo>
                  <a:cubicBezTo>
                    <a:pt x="91" y="4225"/>
                    <a:pt x="0" y="4255"/>
                    <a:pt x="0" y="4255"/>
                  </a:cubicBezTo>
                  <a:cubicBezTo>
                    <a:pt x="0" y="4255"/>
                    <a:pt x="91" y="4255"/>
                    <a:pt x="274" y="4225"/>
                  </a:cubicBezTo>
                  <a:cubicBezTo>
                    <a:pt x="487" y="4195"/>
                    <a:pt x="730" y="4164"/>
                    <a:pt x="1064" y="4134"/>
                  </a:cubicBezTo>
                  <a:cubicBezTo>
                    <a:pt x="1794" y="4012"/>
                    <a:pt x="2766" y="3891"/>
                    <a:pt x="4012" y="3708"/>
                  </a:cubicBezTo>
                  <a:cubicBezTo>
                    <a:pt x="6475" y="3313"/>
                    <a:pt x="9879" y="2796"/>
                    <a:pt x="13648" y="2219"/>
                  </a:cubicBezTo>
                  <a:cubicBezTo>
                    <a:pt x="17387" y="1611"/>
                    <a:pt x="20791" y="1094"/>
                    <a:pt x="23283" y="699"/>
                  </a:cubicBezTo>
                  <a:cubicBezTo>
                    <a:pt x="24499" y="486"/>
                    <a:pt x="25502" y="304"/>
                    <a:pt x="26201" y="213"/>
                  </a:cubicBezTo>
                  <a:cubicBezTo>
                    <a:pt x="26536" y="152"/>
                    <a:pt x="26779" y="91"/>
                    <a:pt x="26992" y="61"/>
                  </a:cubicBezTo>
                  <a:cubicBezTo>
                    <a:pt x="27174" y="30"/>
                    <a:pt x="27265" y="0"/>
                    <a:pt x="2726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5" name="Google Shape;3525;p40"/>
            <p:cNvSpPr/>
            <p:nvPr/>
          </p:nvSpPr>
          <p:spPr>
            <a:xfrm>
              <a:off x="5484400" y="4159775"/>
              <a:ext cx="148225" cy="288925"/>
            </a:xfrm>
            <a:custGeom>
              <a:avLst/>
              <a:gdLst/>
              <a:ahLst/>
              <a:cxnLst/>
              <a:rect l="l" t="t" r="r" b="b"/>
              <a:pathLst>
                <a:path w="5929" h="11557" extrusionOk="0">
                  <a:moveTo>
                    <a:pt x="18" y="1"/>
                  </a:moveTo>
                  <a:cubicBezTo>
                    <a:pt x="11" y="1"/>
                    <a:pt x="5" y="3"/>
                    <a:pt x="1" y="7"/>
                  </a:cubicBezTo>
                  <a:cubicBezTo>
                    <a:pt x="1" y="37"/>
                    <a:pt x="670" y="402"/>
                    <a:pt x="1642" y="1162"/>
                  </a:cubicBezTo>
                  <a:cubicBezTo>
                    <a:pt x="1885" y="1374"/>
                    <a:pt x="2159" y="1587"/>
                    <a:pt x="2402" y="1830"/>
                  </a:cubicBezTo>
                  <a:cubicBezTo>
                    <a:pt x="2524" y="1982"/>
                    <a:pt x="2676" y="2104"/>
                    <a:pt x="2797" y="2225"/>
                  </a:cubicBezTo>
                  <a:cubicBezTo>
                    <a:pt x="2919" y="2377"/>
                    <a:pt x="3071" y="2529"/>
                    <a:pt x="3192" y="2681"/>
                  </a:cubicBezTo>
                  <a:cubicBezTo>
                    <a:pt x="3740" y="3320"/>
                    <a:pt x="4256" y="4049"/>
                    <a:pt x="4682" y="4870"/>
                  </a:cubicBezTo>
                  <a:cubicBezTo>
                    <a:pt x="5107" y="5721"/>
                    <a:pt x="5381" y="6572"/>
                    <a:pt x="5563" y="7393"/>
                  </a:cubicBezTo>
                  <a:cubicBezTo>
                    <a:pt x="5655" y="7788"/>
                    <a:pt x="5715" y="8153"/>
                    <a:pt x="5746" y="8517"/>
                  </a:cubicBezTo>
                  <a:cubicBezTo>
                    <a:pt x="5776" y="8882"/>
                    <a:pt x="5776" y="9216"/>
                    <a:pt x="5776" y="9551"/>
                  </a:cubicBezTo>
                  <a:cubicBezTo>
                    <a:pt x="5746" y="10797"/>
                    <a:pt x="5533" y="11526"/>
                    <a:pt x="5594" y="11557"/>
                  </a:cubicBezTo>
                  <a:cubicBezTo>
                    <a:pt x="5594" y="11557"/>
                    <a:pt x="5655" y="11374"/>
                    <a:pt x="5715" y="11040"/>
                  </a:cubicBezTo>
                  <a:cubicBezTo>
                    <a:pt x="5776" y="10858"/>
                    <a:pt x="5807" y="10645"/>
                    <a:pt x="5837" y="10402"/>
                  </a:cubicBezTo>
                  <a:cubicBezTo>
                    <a:pt x="5867" y="10159"/>
                    <a:pt x="5928" y="9855"/>
                    <a:pt x="5928" y="9551"/>
                  </a:cubicBezTo>
                  <a:cubicBezTo>
                    <a:pt x="5928" y="9247"/>
                    <a:pt x="5928" y="8882"/>
                    <a:pt x="5898" y="8517"/>
                  </a:cubicBezTo>
                  <a:cubicBezTo>
                    <a:pt x="5898" y="8153"/>
                    <a:pt x="5807" y="7757"/>
                    <a:pt x="5746" y="7362"/>
                  </a:cubicBezTo>
                  <a:cubicBezTo>
                    <a:pt x="5563" y="6542"/>
                    <a:pt x="5290" y="5660"/>
                    <a:pt x="4864" y="4809"/>
                  </a:cubicBezTo>
                  <a:cubicBezTo>
                    <a:pt x="4439" y="3928"/>
                    <a:pt x="3892" y="3198"/>
                    <a:pt x="3344" y="2560"/>
                  </a:cubicBezTo>
                  <a:cubicBezTo>
                    <a:pt x="3192" y="2408"/>
                    <a:pt x="3071" y="2256"/>
                    <a:pt x="2919" y="2104"/>
                  </a:cubicBezTo>
                  <a:cubicBezTo>
                    <a:pt x="2797" y="1982"/>
                    <a:pt x="2645" y="1861"/>
                    <a:pt x="2524" y="1709"/>
                  </a:cubicBezTo>
                  <a:cubicBezTo>
                    <a:pt x="2250" y="1466"/>
                    <a:pt x="1977" y="1253"/>
                    <a:pt x="1733" y="1070"/>
                  </a:cubicBezTo>
                  <a:cubicBezTo>
                    <a:pt x="1490" y="858"/>
                    <a:pt x="1247" y="706"/>
                    <a:pt x="1034" y="584"/>
                  </a:cubicBezTo>
                  <a:cubicBezTo>
                    <a:pt x="852" y="432"/>
                    <a:pt x="639" y="310"/>
                    <a:pt x="487" y="250"/>
                  </a:cubicBezTo>
                  <a:cubicBezTo>
                    <a:pt x="222" y="90"/>
                    <a:pt x="72" y="1"/>
                    <a:pt x="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6" name="Google Shape;3526;p40"/>
            <p:cNvSpPr/>
            <p:nvPr/>
          </p:nvSpPr>
          <p:spPr>
            <a:xfrm>
              <a:off x="5799775" y="4112800"/>
              <a:ext cx="237100" cy="315450"/>
            </a:xfrm>
            <a:custGeom>
              <a:avLst/>
              <a:gdLst/>
              <a:ahLst/>
              <a:cxnLst/>
              <a:rect l="l" t="t" r="r" b="b"/>
              <a:pathLst>
                <a:path w="9484" h="12618" extrusionOk="0">
                  <a:moveTo>
                    <a:pt x="7078" y="3310"/>
                  </a:moveTo>
                  <a:cubicBezTo>
                    <a:pt x="7130" y="3310"/>
                    <a:pt x="7182" y="3311"/>
                    <a:pt x="7234" y="3314"/>
                  </a:cubicBezTo>
                  <a:cubicBezTo>
                    <a:pt x="7751" y="3375"/>
                    <a:pt x="8237" y="3618"/>
                    <a:pt x="8602" y="4013"/>
                  </a:cubicBezTo>
                  <a:cubicBezTo>
                    <a:pt x="8936" y="4439"/>
                    <a:pt x="9119" y="4955"/>
                    <a:pt x="9058" y="5472"/>
                  </a:cubicBezTo>
                  <a:cubicBezTo>
                    <a:pt x="8967" y="5989"/>
                    <a:pt x="8633" y="6414"/>
                    <a:pt x="8207" y="6658"/>
                  </a:cubicBezTo>
                  <a:cubicBezTo>
                    <a:pt x="7630" y="7016"/>
                    <a:pt x="6974" y="7140"/>
                    <a:pt x="6335" y="7140"/>
                  </a:cubicBezTo>
                  <a:cubicBezTo>
                    <a:pt x="5997" y="7140"/>
                    <a:pt x="5665" y="7105"/>
                    <a:pt x="5350" y="7053"/>
                  </a:cubicBezTo>
                  <a:cubicBezTo>
                    <a:pt x="4888" y="6978"/>
                    <a:pt x="4450" y="6856"/>
                    <a:pt x="4040" y="6697"/>
                  </a:cubicBezTo>
                  <a:lnTo>
                    <a:pt x="4040" y="6697"/>
                  </a:lnTo>
                  <a:cubicBezTo>
                    <a:pt x="4059" y="6471"/>
                    <a:pt x="4089" y="6245"/>
                    <a:pt x="4134" y="6019"/>
                  </a:cubicBezTo>
                  <a:cubicBezTo>
                    <a:pt x="4347" y="5107"/>
                    <a:pt x="4863" y="4165"/>
                    <a:pt x="5745" y="3648"/>
                  </a:cubicBezTo>
                  <a:cubicBezTo>
                    <a:pt x="6155" y="3430"/>
                    <a:pt x="6614" y="3310"/>
                    <a:pt x="7078" y="3310"/>
                  </a:cubicBezTo>
                  <a:close/>
                  <a:moveTo>
                    <a:pt x="122" y="1"/>
                  </a:moveTo>
                  <a:lnTo>
                    <a:pt x="122" y="1"/>
                  </a:lnTo>
                  <a:cubicBezTo>
                    <a:pt x="122" y="1"/>
                    <a:pt x="0" y="427"/>
                    <a:pt x="31" y="1247"/>
                  </a:cubicBezTo>
                  <a:cubicBezTo>
                    <a:pt x="61" y="2068"/>
                    <a:pt x="243" y="3284"/>
                    <a:pt x="1064" y="4530"/>
                  </a:cubicBezTo>
                  <a:cubicBezTo>
                    <a:pt x="1643" y="5421"/>
                    <a:pt x="2614" y="6279"/>
                    <a:pt x="3856" y="6806"/>
                  </a:cubicBezTo>
                  <a:lnTo>
                    <a:pt x="3856" y="6806"/>
                  </a:lnTo>
                  <a:cubicBezTo>
                    <a:pt x="3846" y="7003"/>
                    <a:pt x="3848" y="7198"/>
                    <a:pt x="3860" y="7387"/>
                  </a:cubicBezTo>
                  <a:cubicBezTo>
                    <a:pt x="3860" y="7843"/>
                    <a:pt x="3952" y="8299"/>
                    <a:pt x="4043" y="8725"/>
                  </a:cubicBezTo>
                  <a:cubicBezTo>
                    <a:pt x="4286" y="9545"/>
                    <a:pt x="4711" y="10275"/>
                    <a:pt x="5228" y="10791"/>
                  </a:cubicBezTo>
                  <a:cubicBezTo>
                    <a:pt x="5715" y="11339"/>
                    <a:pt x="6292" y="11734"/>
                    <a:pt x="6809" y="11977"/>
                  </a:cubicBezTo>
                  <a:cubicBezTo>
                    <a:pt x="7326" y="12250"/>
                    <a:pt x="7812" y="12372"/>
                    <a:pt x="8207" y="12463"/>
                  </a:cubicBezTo>
                  <a:cubicBezTo>
                    <a:pt x="8823" y="12600"/>
                    <a:pt x="9233" y="12617"/>
                    <a:pt x="9400" y="12617"/>
                  </a:cubicBezTo>
                  <a:cubicBezTo>
                    <a:pt x="9455" y="12617"/>
                    <a:pt x="9484" y="12615"/>
                    <a:pt x="9484" y="12615"/>
                  </a:cubicBezTo>
                  <a:cubicBezTo>
                    <a:pt x="9484" y="12615"/>
                    <a:pt x="9028" y="12585"/>
                    <a:pt x="8237" y="12402"/>
                  </a:cubicBezTo>
                  <a:cubicBezTo>
                    <a:pt x="7842" y="12281"/>
                    <a:pt x="7356" y="12159"/>
                    <a:pt x="6839" y="11886"/>
                  </a:cubicBezTo>
                  <a:cubicBezTo>
                    <a:pt x="6353" y="11612"/>
                    <a:pt x="5806" y="11247"/>
                    <a:pt x="5319" y="10700"/>
                  </a:cubicBezTo>
                  <a:cubicBezTo>
                    <a:pt x="4833" y="10184"/>
                    <a:pt x="4438" y="9484"/>
                    <a:pt x="4225" y="8664"/>
                  </a:cubicBezTo>
                  <a:cubicBezTo>
                    <a:pt x="4104" y="8269"/>
                    <a:pt x="4043" y="7843"/>
                    <a:pt x="4012" y="7387"/>
                  </a:cubicBezTo>
                  <a:cubicBezTo>
                    <a:pt x="4012" y="7216"/>
                    <a:pt x="4017" y="7046"/>
                    <a:pt x="4027" y="6875"/>
                  </a:cubicBezTo>
                  <a:lnTo>
                    <a:pt x="4027" y="6875"/>
                  </a:lnTo>
                  <a:cubicBezTo>
                    <a:pt x="4432" y="7034"/>
                    <a:pt x="4864" y="7157"/>
                    <a:pt x="5319" y="7235"/>
                  </a:cubicBezTo>
                  <a:cubicBezTo>
                    <a:pt x="5645" y="7288"/>
                    <a:pt x="5988" y="7322"/>
                    <a:pt x="6337" y="7322"/>
                  </a:cubicBezTo>
                  <a:cubicBezTo>
                    <a:pt x="6999" y="7322"/>
                    <a:pt x="7681" y="7198"/>
                    <a:pt x="8298" y="6840"/>
                  </a:cubicBezTo>
                  <a:cubicBezTo>
                    <a:pt x="8785" y="6536"/>
                    <a:pt x="9180" y="6080"/>
                    <a:pt x="9240" y="5503"/>
                  </a:cubicBezTo>
                  <a:cubicBezTo>
                    <a:pt x="9332" y="4925"/>
                    <a:pt x="9119" y="4348"/>
                    <a:pt x="8754" y="3892"/>
                  </a:cubicBezTo>
                  <a:cubicBezTo>
                    <a:pt x="8389" y="3436"/>
                    <a:pt x="7812" y="3162"/>
                    <a:pt x="7265" y="3132"/>
                  </a:cubicBezTo>
                  <a:cubicBezTo>
                    <a:pt x="7180" y="3123"/>
                    <a:pt x="7095" y="3118"/>
                    <a:pt x="7011" y="3118"/>
                  </a:cubicBezTo>
                  <a:cubicBezTo>
                    <a:pt x="6528" y="3118"/>
                    <a:pt x="6073" y="3263"/>
                    <a:pt x="5684" y="3496"/>
                  </a:cubicBezTo>
                  <a:cubicBezTo>
                    <a:pt x="5198" y="3740"/>
                    <a:pt x="4803" y="4135"/>
                    <a:pt x="4529" y="4560"/>
                  </a:cubicBezTo>
                  <a:cubicBezTo>
                    <a:pt x="4256" y="5016"/>
                    <a:pt x="4073" y="5472"/>
                    <a:pt x="3982" y="5959"/>
                  </a:cubicBezTo>
                  <a:cubicBezTo>
                    <a:pt x="3926" y="6182"/>
                    <a:pt x="3889" y="6406"/>
                    <a:pt x="3869" y="6627"/>
                  </a:cubicBezTo>
                  <a:lnTo>
                    <a:pt x="3869" y="6627"/>
                  </a:lnTo>
                  <a:cubicBezTo>
                    <a:pt x="2687" y="6128"/>
                    <a:pt x="1755" y="5315"/>
                    <a:pt x="1186" y="4439"/>
                  </a:cubicBezTo>
                  <a:cubicBezTo>
                    <a:pt x="365" y="3253"/>
                    <a:pt x="152" y="2038"/>
                    <a:pt x="91" y="1247"/>
                  </a:cubicBezTo>
                  <a:cubicBezTo>
                    <a:pt x="61" y="427"/>
                    <a:pt x="152" y="1"/>
                    <a:pt x="12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9" name="Google Shape;7014;p91">
            <a:extLst>
              <a:ext uri="{FF2B5EF4-FFF2-40B4-BE49-F238E27FC236}">
                <a16:creationId xmlns:a16="http://schemas.microsoft.com/office/drawing/2014/main" id="{4AE4D724-5B6E-4600-A31F-C5D32D02027E}"/>
              </a:ext>
            </a:extLst>
          </p:cNvPr>
          <p:cNvSpPr txBox="1">
            <a:spLocks noGrp="1"/>
          </p:cNvSpPr>
          <p:nvPr>
            <p:ph type="title"/>
          </p:nvPr>
        </p:nvSpPr>
        <p:spPr>
          <a:xfrm>
            <a:off x="714300" y="2005350"/>
            <a:ext cx="8348677" cy="8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sz="2800" dirty="0">
                <a:latin typeface="Arial"/>
                <a:ea typeface="Arial"/>
                <a:cs typeface="Arial"/>
                <a:sym typeface="Arial"/>
              </a:rPr>
              <a:t>抽獎意願在獎品數量不同時是否有差異？</a:t>
            </a:r>
            <a:endParaRPr sz="3500" dirty="0"/>
          </a:p>
        </p:txBody>
      </p:sp>
      <p:sp>
        <p:nvSpPr>
          <p:cNvPr id="60" name="Google Shape;7015;p91">
            <a:extLst>
              <a:ext uri="{FF2B5EF4-FFF2-40B4-BE49-F238E27FC236}">
                <a16:creationId xmlns:a16="http://schemas.microsoft.com/office/drawing/2014/main" id="{4E1BD806-3F32-4E4C-93BF-647E80B1781F}"/>
              </a:ext>
            </a:extLst>
          </p:cNvPr>
          <p:cNvSpPr txBox="1">
            <a:spLocks noGrp="1"/>
          </p:cNvSpPr>
          <p:nvPr>
            <p:ph type="body" idx="1"/>
          </p:nvPr>
        </p:nvSpPr>
        <p:spPr>
          <a:xfrm>
            <a:off x="714300" y="2708550"/>
            <a:ext cx="7715400" cy="42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zh-TW"/>
              <a:t>Kruskal-wallis test</a:t>
            </a:r>
            <a:endParaRPr/>
          </a:p>
        </p:txBody>
      </p:sp>
    </p:spTree>
    <p:extLst>
      <p:ext uri="{BB962C8B-B14F-4D97-AF65-F5344CB8AC3E}">
        <p14:creationId xmlns:p14="http://schemas.microsoft.com/office/powerpoint/2010/main" val="2891049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2"/>
        <p:cNvGrpSpPr/>
        <p:nvPr/>
      </p:nvGrpSpPr>
      <p:grpSpPr>
        <a:xfrm>
          <a:off x="0" y="0"/>
          <a:ext cx="0" cy="0"/>
          <a:chOff x="0" y="0"/>
          <a:chExt cx="0" cy="0"/>
        </a:xfrm>
      </p:grpSpPr>
      <p:sp>
        <p:nvSpPr>
          <p:cNvPr id="3" name="文字方塊 2">
            <a:extLst>
              <a:ext uri="{FF2B5EF4-FFF2-40B4-BE49-F238E27FC236}">
                <a16:creationId xmlns:a16="http://schemas.microsoft.com/office/drawing/2014/main" id="{D002CD86-1000-498D-844E-680DA5DC97D8}"/>
              </a:ext>
            </a:extLst>
          </p:cNvPr>
          <p:cNvSpPr txBox="1"/>
          <p:nvPr/>
        </p:nvSpPr>
        <p:spPr>
          <a:xfrm>
            <a:off x="3195320" y="2011294"/>
            <a:ext cx="755335" cy="12403395"/>
          </a:xfrm>
          <a:prstGeom prst="rect">
            <a:avLst/>
          </a:prstGeom>
          <a:noFill/>
        </p:spPr>
        <p:txBody>
          <a:bodyPr wrap="none" rtlCol="0">
            <a:spAutoFit/>
          </a:bodyPr>
          <a:lstStyle/>
          <a:p>
            <a:r>
              <a:rPr lang="en-US" altLang="zh-TW" sz="8000" dirty="0">
                <a:solidFill>
                  <a:schemeClr val="accent2">
                    <a:lumMod val="75000"/>
                  </a:schemeClr>
                </a:solidFill>
              </a:rPr>
              <a:t>0</a:t>
            </a:r>
          </a:p>
          <a:p>
            <a:r>
              <a:rPr lang="en-US" altLang="zh-TW" sz="8000" dirty="0">
                <a:solidFill>
                  <a:schemeClr val="accent2">
                    <a:lumMod val="75000"/>
                  </a:schemeClr>
                </a:solidFill>
              </a:rPr>
              <a:t>1</a:t>
            </a:r>
          </a:p>
          <a:p>
            <a:r>
              <a:rPr lang="en-US" altLang="zh-TW" sz="8000" dirty="0">
                <a:solidFill>
                  <a:schemeClr val="accent2">
                    <a:lumMod val="75000"/>
                  </a:schemeClr>
                </a:solidFill>
              </a:rPr>
              <a:t>2</a:t>
            </a:r>
          </a:p>
          <a:p>
            <a:r>
              <a:rPr lang="en-US" altLang="zh-TW" sz="8000" dirty="0">
                <a:solidFill>
                  <a:schemeClr val="accent2">
                    <a:lumMod val="75000"/>
                  </a:schemeClr>
                </a:solidFill>
              </a:rPr>
              <a:t>3</a:t>
            </a:r>
          </a:p>
          <a:p>
            <a:r>
              <a:rPr lang="en-US" altLang="zh-TW" sz="8000" dirty="0">
                <a:solidFill>
                  <a:schemeClr val="accent2">
                    <a:lumMod val="75000"/>
                  </a:schemeClr>
                </a:solidFill>
              </a:rPr>
              <a:t>4</a:t>
            </a:r>
          </a:p>
          <a:p>
            <a:r>
              <a:rPr lang="en-US" altLang="zh-TW" sz="8000" dirty="0">
                <a:solidFill>
                  <a:schemeClr val="accent2">
                    <a:lumMod val="75000"/>
                  </a:schemeClr>
                </a:solidFill>
              </a:rPr>
              <a:t>5</a:t>
            </a:r>
          </a:p>
          <a:p>
            <a:r>
              <a:rPr lang="en-US" altLang="zh-TW" sz="8000" dirty="0">
                <a:solidFill>
                  <a:schemeClr val="accent2">
                    <a:lumMod val="75000"/>
                  </a:schemeClr>
                </a:solidFill>
              </a:rPr>
              <a:t>6</a:t>
            </a:r>
          </a:p>
          <a:p>
            <a:r>
              <a:rPr lang="en-US" altLang="zh-TW" sz="8000" dirty="0">
                <a:solidFill>
                  <a:schemeClr val="accent2">
                    <a:lumMod val="75000"/>
                  </a:schemeClr>
                </a:solidFill>
              </a:rPr>
              <a:t>7</a:t>
            </a:r>
          </a:p>
          <a:p>
            <a:r>
              <a:rPr lang="en-US" altLang="zh-TW" sz="8000" dirty="0">
                <a:solidFill>
                  <a:schemeClr val="accent2">
                    <a:lumMod val="75000"/>
                  </a:schemeClr>
                </a:solidFill>
              </a:rPr>
              <a:t>8</a:t>
            </a:r>
          </a:p>
          <a:p>
            <a:r>
              <a:rPr lang="en-US" altLang="zh-TW" sz="8000" dirty="0">
                <a:solidFill>
                  <a:schemeClr val="accent2">
                    <a:lumMod val="75000"/>
                  </a:schemeClr>
                </a:solidFill>
              </a:rPr>
              <a:t>9</a:t>
            </a:r>
            <a:endParaRPr lang="zh-TW" altLang="en-US" sz="8000" dirty="0">
              <a:solidFill>
                <a:schemeClr val="accent2">
                  <a:lumMod val="75000"/>
                </a:schemeClr>
              </a:solidFill>
            </a:endParaRPr>
          </a:p>
        </p:txBody>
      </p:sp>
      <p:sp>
        <p:nvSpPr>
          <p:cNvPr id="12" name="文字方塊 11">
            <a:extLst>
              <a:ext uri="{FF2B5EF4-FFF2-40B4-BE49-F238E27FC236}">
                <a16:creationId xmlns:a16="http://schemas.microsoft.com/office/drawing/2014/main" id="{7F48FB2C-FCC2-4275-8A64-F52B1682EE11}"/>
              </a:ext>
            </a:extLst>
          </p:cNvPr>
          <p:cNvSpPr txBox="1"/>
          <p:nvPr/>
        </p:nvSpPr>
        <p:spPr>
          <a:xfrm>
            <a:off x="4194748" y="2011294"/>
            <a:ext cx="755335" cy="13634502"/>
          </a:xfrm>
          <a:prstGeom prst="rect">
            <a:avLst/>
          </a:prstGeom>
          <a:noFill/>
        </p:spPr>
        <p:txBody>
          <a:bodyPr wrap="none" rtlCol="0">
            <a:spAutoFit/>
          </a:bodyPr>
          <a:lstStyle/>
          <a:p>
            <a:r>
              <a:rPr lang="en-US" altLang="zh-TW" sz="8000" dirty="0">
                <a:solidFill>
                  <a:schemeClr val="accent2">
                    <a:lumMod val="75000"/>
                  </a:schemeClr>
                </a:solidFill>
              </a:rPr>
              <a:t>0</a:t>
            </a:r>
          </a:p>
          <a:p>
            <a:r>
              <a:rPr lang="en-US" altLang="zh-TW" sz="8000" dirty="0">
                <a:solidFill>
                  <a:schemeClr val="accent2">
                    <a:lumMod val="75000"/>
                  </a:schemeClr>
                </a:solidFill>
              </a:rPr>
              <a:t>1</a:t>
            </a:r>
          </a:p>
          <a:p>
            <a:r>
              <a:rPr lang="en-US" altLang="zh-TW" sz="8000" dirty="0">
                <a:solidFill>
                  <a:schemeClr val="accent2">
                    <a:lumMod val="75000"/>
                  </a:schemeClr>
                </a:solidFill>
              </a:rPr>
              <a:t>2</a:t>
            </a:r>
          </a:p>
          <a:p>
            <a:r>
              <a:rPr lang="en-US" altLang="zh-TW" sz="8000" dirty="0">
                <a:solidFill>
                  <a:schemeClr val="accent2">
                    <a:lumMod val="75000"/>
                  </a:schemeClr>
                </a:solidFill>
              </a:rPr>
              <a:t>3</a:t>
            </a:r>
          </a:p>
          <a:p>
            <a:r>
              <a:rPr lang="en-US" altLang="zh-TW" sz="8000" dirty="0">
                <a:solidFill>
                  <a:schemeClr val="accent2">
                    <a:lumMod val="75000"/>
                  </a:schemeClr>
                </a:solidFill>
              </a:rPr>
              <a:t>4</a:t>
            </a:r>
          </a:p>
          <a:p>
            <a:r>
              <a:rPr lang="en-US" altLang="zh-TW" sz="8000" dirty="0">
                <a:solidFill>
                  <a:schemeClr val="accent2">
                    <a:lumMod val="75000"/>
                  </a:schemeClr>
                </a:solidFill>
              </a:rPr>
              <a:t>5</a:t>
            </a:r>
          </a:p>
          <a:p>
            <a:r>
              <a:rPr lang="en-US" altLang="zh-TW" sz="8000" dirty="0">
                <a:solidFill>
                  <a:schemeClr val="accent2">
                    <a:lumMod val="75000"/>
                  </a:schemeClr>
                </a:solidFill>
              </a:rPr>
              <a:t>6</a:t>
            </a:r>
          </a:p>
          <a:p>
            <a:r>
              <a:rPr lang="en-US" altLang="zh-TW" sz="8000" dirty="0">
                <a:solidFill>
                  <a:schemeClr val="accent2">
                    <a:lumMod val="75000"/>
                  </a:schemeClr>
                </a:solidFill>
              </a:rPr>
              <a:t>7</a:t>
            </a:r>
          </a:p>
          <a:p>
            <a:r>
              <a:rPr lang="en-US" altLang="zh-TW" sz="8000" dirty="0">
                <a:solidFill>
                  <a:schemeClr val="accent2">
                    <a:lumMod val="75000"/>
                  </a:schemeClr>
                </a:solidFill>
              </a:rPr>
              <a:t>8</a:t>
            </a:r>
          </a:p>
          <a:p>
            <a:r>
              <a:rPr lang="en-US" altLang="zh-TW" sz="8000" dirty="0">
                <a:solidFill>
                  <a:schemeClr val="accent2">
                    <a:lumMod val="75000"/>
                  </a:schemeClr>
                </a:solidFill>
              </a:rPr>
              <a:t>9</a:t>
            </a:r>
          </a:p>
          <a:p>
            <a:r>
              <a:rPr lang="en-US" altLang="zh-TW" sz="8000" dirty="0">
                <a:solidFill>
                  <a:schemeClr val="accent2">
                    <a:lumMod val="75000"/>
                  </a:schemeClr>
                </a:solidFill>
              </a:rPr>
              <a:t>0</a:t>
            </a:r>
            <a:endParaRPr lang="zh-TW" altLang="en-US" sz="8000" dirty="0">
              <a:solidFill>
                <a:schemeClr val="accent2">
                  <a:lumMod val="75000"/>
                </a:schemeClr>
              </a:solidFill>
            </a:endParaRPr>
          </a:p>
        </p:txBody>
      </p:sp>
      <p:sp>
        <p:nvSpPr>
          <p:cNvPr id="13" name="文字方塊 12">
            <a:extLst>
              <a:ext uri="{FF2B5EF4-FFF2-40B4-BE49-F238E27FC236}">
                <a16:creationId xmlns:a16="http://schemas.microsoft.com/office/drawing/2014/main" id="{DF4B4349-E356-49EE-A5AE-C40D7F18BE2A}"/>
              </a:ext>
            </a:extLst>
          </p:cNvPr>
          <p:cNvSpPr txBox="1"/>
          <p:nvPr/>
        </p:nvSpPr>
        <p:spPr>
          <a:xfrm>
            <a:off x="5236147" y="2011294"/>
            <a:ext cx="755335" cy="13634502"/>
          </a:xfrm>
          <a:prstGeom prst="rect">
            <a:avLst/>
          </a:prstGeom>
          <a:noFill/>
        </p:spPr>
        <p:txBody>
          <a:bodyPr wrap="none" rtlCol="0">
            <a:spAutoFit/>
          </a:bodyPr>
          <a:lstStyle/>
          <a:p>
            <a:r>
              <a:rPr lang="en-US" altLang="zh-TW" sz="8000" dirty="0">
                <a:solidFill>
                  <a:schemeClr val="accent2">
                    <a:lumMod val="75000"/>
                  </a:schemeClr>
                </a:solidFill>
              </a:rPr>
              <a:t>7</a:t>
            </a:r>
          </a:p>
          <a:p>
            <a:r>
              <a:rPr lang="en-US" altLang="zh-TW" sz="8000" dirty="0">
                <a:solidFill>
                  <a:schemeClr val="accent2">
                    <a:lumMod val="75000"/>
                  </a:schemeClr>
                </a:solidFill>
              </a:rPr>
              <a:t>8</a:t>
            </a:r>
          </a:p>
          <a:p>
            <a:r>
              <a:rPr lang="en-US" altLang="zh-TW" sz="8000" dirty="0">
                <a:solidFill>
                  <a:schemeClr val="accent2">
                    <a:lumMod val="75000"/>
                  </a:schemeClr>
                </a:solidFill>
              </a:rPr>
              <a:t>9</a:t>
            </a:r>
          </a:p>
          <a:p>
            <a:r>
              <a:rPr lang="en-US" altLang="zh-TW" sz="8000" dirty="0">
                <a:solidFill>
                  <a:schemeClr val="accent2">
                    <a:lumMod val="75000"/>
                  </a:schemeClr>
                </a:solidFill>
              </a:rPr>
              <a:t>0</a:t>
            </a:r>
          </a:p>
          <a:p>
            <a:r>
              <a:rPr lang="en-US" altLang="zh-TW" sz="8000" dirty="0">
                <a:solidFill>
                  <a:schemeClr val="accent2">
                    <a:lumMod val="75000"/>
                  </a:schemeClr>
                </a:solidFill>
              </a:rPr>
              <a:t>1</a:t>
            </a:r>
          </a:p>
          <a:p>
            <a:r>
              <a:rPr lang="en-US" altLang="zh-TW" sz="8000" dirty="0">
                <a:solidFill>
                  <a:schemeClr val="accent2">
                    <a:lumMod val="75000"/>
                  </a:schemeClr>
                </a:solidFill>
              </a:rPr>
              <a:t>2</a:t>
            </a:r>
          </a:p>
          <a:p>
            <a:r>
              <a:rPr lang="en-US" altLang="zh-TW" sz="8000" dirty="0">
                <a:solidFill>
                  <a:schemeClr val="accent2">
                    <a:lumMod val="75000"/>
                  </a:schemeClr>
                </a:solidFill>
              </a:rPr>
              <a:t>3</a:t>
            </a:r>
          </a:p>
          <a:p>
            <a:r>
              <a:rPr lang="en-US" altLang="zh-TW" sz="8000" dirty="0">
                <a:solidFill>
                  <a:schemeClr val="accent2">
                    <a:lumMod val="75000"/>
                  </a:schemeClr>
                </a:solidFill>
              </a:rPr>
              <a:t>4</a:t>
            </a:r>
          </a:p>
          <a:p>
            <a:r>
              <a:rPr lang="en-US" altLang="zh-TW" sz="8000" dirty="0">
                <a:solidFill>
                  <a:schemeClr val="accent2">
                    <a:lumMod val="75000"/>
                  </a:schemeClr>
                </a:solidFill>
              </a:rPr>
              <a:t>5</a:t>
            </a:r>
          </a:p>
          <a:p>
            <a:r>
              <a:rPr lang="en-US" altLang="zh-TW" sz="8000" dirty="0">
                <a:solidFill>
                  <a:schemeClr val="accent2">
                    <a:lumMod val="75000"/>
                  </a:schemeClr>
                </a:solidFill>
              </a:rPr>
              <a:t>6</a:t>
            </a:r>
          </a:p>
          <a:p>
            <a:endParaRPr lang="zh-TW" altLang="en-US" sz="8000" dirty="0">
              <a:solidFill>
                <a:schemeClr val="accent2">
                  <a:lumMod val="75000"/>
                </a:schemeClr>
              </a:solidFill>
            </a:endParaRPr>
          </a:p>
        </p:txBody>
      </p:sp>
      <p:sp>
        <p:nvSpPr>
          <p:cNvPr id="10" name="矩形 9">
            <a:extLst>
              <a:ext uri="{FF2B5EF4-FFF2-40B4-BE49-F238E27FC236}">
                <a16:creationId xmlns:a16="http://schemas.microsoft.com/office/drawing/2014/main" id="{0C6883EA-916E-4551-A9D1-057026DCDF6C}"/>
              </a:ext>
            </a:extLst>
          </p:cNvPr>
          <p:cNvSpPr/>
          <p:nvPr/>
        </p:nvSpPr>
        <p:spPr>
          <a:xfrm>
            <a:off x="2499360" y="0"/>
            <a:ext cx="4236720" cy="2011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4BE2AD98-7839-4959-A7A1-4BB91BDC14E0}"/>
              </a:ext>
            </a:extLst>
          </p:cNvPr>
          <p:cNvSpPr/>
          <p:nvPr/>
        </p:nvSpPr>
        <p:spPr>
          <a:xfrm>
            <a:off x="2499360" y="3132207"/>
            <a:ext cx="4236720" cy="2011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55850E69-1B23-4C37-9BF2-8F9E18470DFE}"/>
              </a:ext>
            </a:extLst>
          </p:cNvPr>
          <p:cNvSpPr/>
          <p:nvPr/>
        </p:nvSpPr>
        <p:spPr>
          <a:xfrm>
            <a:off x="2909256" y="899899"/>
            <a:ext cx="3343701" cy="3343701"/>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4D96415B-CB1A-4D11-9865-88DA30F061ED}"/>
              </a:ext>
            </a:extLst>
          </p:cNvPr>
          <p:cNvSpPr/>
          <p:nvPr/>
        </p:nvSpPr>
        <p:spPr>
          <a:xfrm>
            <a:off x="2909256" y="899898"/>
            <a:ext cx="3343701" cy="3343701"/>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DE15567D-B631-480E-9FBD-8D3EEE80A493}"/>
              </a:ext>
            </a:extLst>
          </p:cNvPr>
          <p:cNvSpPr/>
          <p:nvPr/>
        </p:nvSpPr>
        <p:spPr>
          <a:xfrm>
            <a:off x="2909256" y="899898"/>
            <a:ext cx="3343701" cy="3343701"/>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924A7E22-386E-419B-B256-89084DD2ED49}"/>
              </a:ext>
            </a:extLst>
          </p:cNvPr>
          <p:cNvSpPr/>
          <p:nvPr/>
        </p:nvSpPr>
        <p:spPr>
          <a:xfrm>
            <a:off x="2900149" y="911697"/>
            <a:ext cx="3343701" cy="3343701"/>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Google Shape;3457;p38">
            <a:extLst>
              <a:ext uri="{FF2B5EF4-FFF2-40B4-BE49-F238E27FC236}">
                <a16:creationId xmlns:a16="http://schemas.microsoft.com/office/drawing/2014/main" id="{E8EAA3C6-8B1C-47E3-B329-5904A4DA9779}"/>
              </a:ext>
            </a:extLst>
          </p:cNvPr>
          <p:cNvSpPr txBox="1">
            <a:spLocks/>
          </p:cNvSpPr>
          <p:nvPr/>
        </p:nvSpPr>
        <p:spPr>
          <a:xfrm>
            <a:off x="3195321" y="3215285"/>
            <a:ext cx="2796162"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altLang="zh-TW" sz="1400" b="0" dirty="0">
                <a:solidFill>
                  <a:schemeClr val="tx1">
                    <a:lumMod val="75000"/>
                    <a:lumOff val="25000"/>
                  </a:schemeClr>
                </a:solidFill>
                <a:latin typeface="jf金萱那提2.0 七分糖" panose="020B0800000000000000" pitchFamily="34" charset="-120"/>
                <a:ea typeface="jf金萱那提2.0 七分糖" panose="020B0800000000000000" pitchFamily="34" charset="-120"/>
              </a:rPr>
              <a:t>comments</a:t>
            </a:r>
            <a:endParaRPr lang="zh-TW" altLang="en-US" sz="1400" b="0" dirty="0">
              <a:solidFill>
                <a:schemeClr val="tx1">
                  <a:lumMod val="75000"/>
                  <a:lumOff val="25000"/>
                </a:schemeClr>
              </a:solidFill>
              <a:latin typeface="jf金萱那提2.0 七分糖" panose="020B0800000000000000" pitchFamily="34" charset="-120"/>
              <a:ea typeface="jf金萱那提2.0 七分糖" panose="020B0800000000000000" pitchFamily="34" charset="-120"/>
            </a:endParaRPr>
          </a:p>
        </p:txBody>
      </p:sp>
      <p:sp>
        <p:nvSpPr>
          <p:cNvPr id="19" name="矩形 18">
            <a:extLst>
              <a:ext uri="{FF2B5EF4-FFF2-40B4-BE49-F238E27FC236}">
                <a16:creationId xmlns:a16="http://schemas.microsoft.com/office/drawing/2014/main" id="{3F78D963-9AB8-464B-A887-673DC7F3E51A}"/>
              </a:ext>
            </a:extLst>
          </p:cNvPr>
          <p:cNvSpPr/>
          <p:nvPr/>
        </p:nvSpPr>
        <p:spPr>
          <a:xfrm>
            <a:off x="243068" y="300942"/>
            <a:ext cx="997903" cy="1562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Google Shape;3457;p38">
            <a:extLst>
              <a:ext uri="{FF2B5EF4-FFF2-40B4-BE49-F238E27FC236}">
                <a16:creationId xmlns:a16="http://schemas.microsoft.com/office/drawing/2014/main" id="{19BC6356-95FE-4C37-B8E9-9DDF2141F2CF}"/>
              </a:ext>
            </a:extLst>
          </p:cNvPr>
          <p:cNvSpPr txBox="1">
            <a:spLocks/>
          </p:cNvSpPr>
          <p:nvPr/>
        </p:nvSpPr>
        <p:spPr>
          <a:xfrm>
            <a:off x="0" y="0"/>
            <a:ext cx="2164224"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01.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動機背景</a:t>
            </a:r>
          </a:p>
        </p:txBody>
      </p:sp>
    </p:spTree>
    <p:custDataLst>
      <p:tags r:id="rId1"/>
    </p:custDataLst>
    <p:extLst>
      <p:ext uri="{BB962C8B-B14F-4D97-AF65-F5344CB8AC3E}">
        <p14:creationId xmlns:p14="http://schemas.microsoft.com/office/powerpoint/2010/main" val="3061529451"/>
      </p:ext>
    </p:extLst>
  </p:cSld>
  <p:clrMapOvr>
    <a:masterClrMapping/>
  </p:clrMapOvr>
  <mc:AlternateContent xmlns:mc="http://schemas.openxmlformats.org/markup-compatibility/2006" xmlns:p159="http://schemas.microsoft.com/office/powerpoint/2015/09/main">
    <mc:Choice Requires="p159">
      <p:transition advTm="9202">
        <p159:morph option="byObject"/>
      </p:transition>
    </mc:Choice>
    <mc:Fallback xmlns="">
      <p:transition advTm="920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38889E-6 -4.93827E-6 L 1.38889E-6 -2.12993 " pathEditMode="relative" rAng="0" ptsTypes="AA">
                                      <p:cBhvr>
                                        <p:cTn id="6" dur="500" fill="hold"/>
                                        <p:tgtEl>
                                          <p:spTgt spid="3"/>
                                        </p:tgtEl>
                                        <p:attrNameLst>
                                          <p:attrName>ppt_x</p:attrName>
                                          <p:attrName>ppt_y</p:attrName>
                                        </p:attrNameLst>
                                      </p:cBhvr>
                                      <p:rCtr x="0" y="-106512"/>
                                    </p:animMotion>
                                  </p:childTnLst>
                                </p:cTn>
                              </p:par>
                              <p:par>
                                <p:cTn id="7" presetID="64" presetClass="path" presetSubtype="0" accel="50000" decel="50000" fill="hold" grpId="0" nodeType="withEffect">
                                  <p:stCondLst>
                                    <p:cond delay="100"/>
                                  </p:stCondLst>
                                  <p:childTnLst>
                                    <p:animMotion origin="layout" path="M 0 1.97531E-6 L 0 -2.37408 " pathEditMode="relative" rAng="0" ptsTypes="AA">
                                      <p:cBhvr>
                                        <p:cTn id="8" dur="500" fill="hold"/>
                                        <p:tgtEl>
                                          <p:spTgt spid="12"/>
                                        </p:tgtEl>
                                        <p:attrNameLst>
                                          <p:attrName>ppt_x</p:attrName>
                                          <p:attrName>ppt_y</p:attrName>
                                        </p:attrNameLst>
                                      </p:cBhvr>
                                      <p:rCtr x="0" y="-118704"/>
                                    </p:animMotion>
                                  </p:childTnLst>
                                </p:cTn>
                              </p:par>
                              <p:par>
                                <p:cTn id="9" presetID="64" presetClass="path" presetSubtype="0" accel="50000" decel="50000" fill="hold" grpId="0" nodeType="withEffect">
                                  <p:stCondLst>
                                    <p:cond delay="200"/>
                                  </p:stCondLst>
                                  <p:childTnLst>
                                    <p:animMotion origin="layout" path="M 1.11111E-6 1.97531E-6 L 1.11111E-6 -1.43179 " pathEditMode="relative" rAng="0" ptsTypes="AA">
                                      <p:cBhvr>
                                        <p:cTn id="10" dur="500" fill="hold"/>
                                        <p:tgtEl>
                                          <p:spTgt spid="13"/>
                                        </p:tgtEl>
                                        <p:attrNameLst>
                                          <p:attrName>ppt_x</p:attrName>
                                          <p:attrName>ppt_y</p:attrName>
                                        </p:attrNameLst>
                                      </p:cBhvr>
                                      <p:rCtr x="0" y="-716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60;p85">
            <a:extLst>
              <a:ext uri="{FF2B5EF4-FFF2-40B4-BE49-F238E27FC236}">
                <a16:creationId xmlns:a16="http://schemas.microsoft.com/office/drawing/2014/main" id="{D7C44EBB-C003-45A4-BB23-F7BC86543F75}"/>
              </a:ext>
            </a:extLst>
          </p:cNvPr>
          <p:cNvPicPr preferRelativeResize="0"/>
          <p:nvPr/>
        </p:nvPicPr>
        <p:blipFill>
          <a:blip r:embed="rId2">
            <a:alphaModFix/>
          </a:blip>
          <a:stretch>
            <a:fillRect/>
          </a:stretch>
        </p:blipFill>
        <p:spPr>
          <a:xfrm>
            <a:off x="12062325" y="2520291"/>
            <a:ext cx="4047045" cy="429600"/>
          </a:xfrm>
          <a:prstGeom prst="rect">
            <a:avLst/>
          </a:prstGeom>
          <a:noFill/>
          <a:ln w="9525" cap="flat" cmpd="sng">
            <a:solidFill>
              <a:srgbClr val="B7B7B7"/>
            </a:solidFill>
            <a:prstDash val="lgDashDot"/>
            <a:round/>
            <a:headEnd type="none" w="sm" len="sm"/>
            <a:tailEnd type="none" w="sm" len="sm"/>
          </a:ln>
        </p:spPr>
      </p:pic>
      <p:sp>
        <p:nvSpPr>
          <p:cNvPr id="6" name="Google Shape;6961;p85">
            <a:extLst>
              <a:ext uri="{FF2B5EF4-FFF2-40B4-BE49-F238E27FC236}">
                <a16:creationId xmlns:a16="http://schemas.microsoft.com/office/drawing/2014/main" id="{994F096D-9354-4368-B394-58CA040F9D74}"/>
              </a:ext>
            </a:extLst>
          </p:cNvPr>
          <p:cNvSpPr txBox="1">
            <a:spLocks noGrp="1"/>
          </p:cNvSpPr>
          <p:nvPr>
            <p:ph type="title"/>
          </p:nvPr>
        </p:nvSpPr>
        <p:spPr>
          <a:xfrm>
            <a:off x="243068" y="737820"/>
            <a:ext cx="7715400" cy="8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solidFill>
                  <a:schemeClr val="dk2"/>
                </a:solidFill>
                <a:latin typeface="Arial"/>
                <a:ea typeface="Arial"/>
                <a:cs typeface="Arial"/>
                <a:sym typeface="Arial"/>
              </a:rPr>
              <a:t>Data Normality Assumption</a:t>
            </a:r>
            <a:endParaRPr dirty="0">
              <a:solidFill>
                <a:schemeClr val="dk2"/>
              </a:solidFill>
              <a:latin typeface="Arial"/>
              <a:ea typeface="Arial"/>
              <a:cs typeface="Arial"/>
              <a:sym typeface="Arial"/>
            </a:endParaRPr>
          </a:p>
        </p:txBody>
      </p:sp>
      <p:sp>
        <p:nvSpPr>
          <p:cNvPr id="7" name="Google Shape;6962;p85">
            <a:extLst>
              <a:ext uri="{FF2B5EF4-FFF2-40B4-BE49-F238E27FC236}">
                <a16:creationId xmlns:a16="http://schemas.microsoft.com/office/drawing/2014/main" id="{EC0566DE-B0FD-403B-A58A-87F6458F9AA6}"/>
              </a:ext>
            </a:extLst>
          </p:cNvPr>
          <p:cNvSpPr txBox="1">
            <a:spLocks/>
          </p:cNvSpPr>
          <p:nvPr/>
        </p:nvSpPr>
        <p:spPr>
          <a:xfrm>
            <a:off x="1435261" y="2475741"/>
            <a:ext cx="7349577" cy="9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0"/>
              </a:spcAft>
              <a:buClr>
                <a:srgbClr val="000000"/>
              </a:buClr>
              <a:buSzPts val="2400"/>
              <a:buFont typeface="Poppins"/>
              <a:buNone/>
              <a:tabLst/>
              <a:defRPr/>
            </a:pPr>
            <a:r>
              <a:rPr kumimoji="0" lang="en-US" altLang="zh-TW" sz="2400" b="0" i="1" u="none" strike="noStrike" kern="0" cap="none" spc="0" normalizeH="0" baseline="0" noProof="0" dirty="0">
                <a:ln>
                  <a:noFill/>
                </a:ln>
                <a:solidFill>
                  <a:srgbClr val="000000">
                    <a:lumMod val="75000"/>
                    <a:lumOff val="25000"/>
                  </a:srgbClr>
                </a:solidFill>
                <a:effectLst/>
                <a:uLnTx/>
                <a:uFillTx/>
                <a:latin typeface="Poppins" panose="02020500000000000000" charset="0"/>
                <a:ea typeface="Raleway"/>
                <a:cs typeface="Poppins" panose="02020500000000000000" charset="0"/>
                <a:sym typeface="Raleway"/>
              </a:rPr>
              <a:t>H</a:t>
            </a:r>
            <a:r>
              <a:rPr kumimoji="0" lang="en-US" altLang="zh-TW" sz="2400" b="0" i="1" u="none" strike="noStrike" kern="0" cap="none" spc="0" normalizeH="0" baseline="-25000" noProof="0" dirty="0">
                <a:ln>
                  <a:noFill/>
                </a:ln>
                <a:solidFill>
                  <a:srgbClr val="000000">
                    <a:lumMod val="75000"/>
                    <a:lumOff val="25000"/>
                  </a:srgbClr>
                </a:solidFill>
                <a:effectLst/>
                <a:uLnTx/>
                <a:uFillTx/>
                <a:latin typeface="Poppins" panose="02020500000000000000" charset="0"/>
                <a:ea typeface="Raleway"/>
                <a:cs typeface="Poppins" panose="02020500000000000000" charset="0"/>
                <a:sym typeface="Raleway"/>
              </a:rPr>
              <a:t>0</a:t>
            </a:r>
            <a:r>
              <a:rPr kumimoji="0" lang="zh-TW" altLang="en-US" sz="2400" b="0" i="0" u="none" strike="noStrike" kern="0" cap="none" spc="0" normalizeH="0" baseline="0" noProof="0" dirty="0">
                <a:ln>
                  <a:noFill/>
                </a:ln>
                <a:solidFill>
                  <a:srgbClr val="000000">
                    <a:lumMod val="75000"/>
                    <a:lumOff val="25000"/>
                  </a:srgbClr>
                </a:solidFill>
                <a:effectLst/>
                <a:uLnTx/>
                <a:uFillTx/>
                <a:latin typeface="Poppins" panose="02020500000000000000" charset="0"/>
                <a:ea typeface="Raleway"/>
                <a:cs typeface="Poppins" panose="02020500000000000000" charset="0"/>
                <a:sym typeface="Raleway"/>
              </a:rPr>
              <a:t>：</a:t>
            </a:r>
            <a:r>
              <a:rPr kumimoji="0" lang="en-US" altLang="zh-TW" sz="2400" b="0" i="0" u="none" strike="noStrike" kern="0" cap="none" spc="0" normalizeH="0" baseline="0" noProof="0" dirty="0">
                <a:ln>
                  <a:noFill/>
                </a:ln>
                <a:solidFill>
                  <a:srgbClr val="000000">
                    <a:lumMod val="75000"/>
                    <a:lumOff val="25000"/>
                  </a:srgbClr>
                </a:solidFill>
                <a:effectLst/>
                <a:uLnTx/>
                <a:uFillTx/>
                <a:latin typeface="Poppins" panose="02020500000000000000" charset="0"/>
                <a:ea typeface="Arial"/>
                <a:cs typeface="Poppins" panose="02020500000000000000" charset="0"/>
                <a:sym typeface="Arial"/>
              </a:rPr>
              <a:t>The data is normally distributed.</a:t>
            </a:r>
            <a:endParaRPr kumimoji="0" lang="en-US" sz="2400" b="0" i="0" u="none" strike="noStrike" kern="0" cap="none" spc="0" normalizeH="0" baseline="0" noProof="0" dirty="0">
              <a:ln>
                <a:noFill/>
              </a:ln>
              <a:solidFill>
                <a:srgbClr val="000000">
                  <a:lumMod val="75000"/>
                  <a:lumOff val="25000"/>
                </a:srgbClr>
              </a:solidFill>
              <a:effectLst/>
              <a:uLnTx/>
              <a:uFillTx/>
              <a:latin typeface="Poppins" panose="02020500000000000000" charset="0"/>
              <a:ea typeface="Arial"/>
              <a:cs typeface="Poppins" panose="02020500000000000000" charset="0"/>
              <a:sym typeface="Arial"/>
            </a:endParaRPr>
          </a:p>
          <a:p>
            <a:pPr marL="0" marR="0" lvl="0" indent="0" algn="l" defTabSz="914400" rtl="0" eaLnBrk="1" fontAlgn="auto" latinLnBrk="0" hangingPunct="1">
              <a:lnSpc>
                <a:spcPct val="115000"/>
              </a:lnSpc>
              <a:spcBef>
                <a:spcPts val="0"/>
              </a:spcBef>
              <a:spcAft>
                <a:spcPts val="0"/>
              </a:spcAft>
              <a:buClr>
                <a:srgbClr val="000000"/>
              </a:buClr>
              <a:buSzPts val="2400"/>
              <a:buFont typeface="Poppins"/>
              <a:buNone/>
              <a:tabLst/>
              <a:defRPr/>
            </a:pPr>
            <a:r>
              <a:rPr kumimoji="0" lang="en-US" altLang="zh-TW" sz="2400" b="0" i="1" u="none" strike="noStrike" kern="0" cap="none" spc="0" normalizeH="0" baseline="0" noProof="0" dirty="0">
                <a:ln>
                  <a:noFill/>
                </a:ln>
                <a:solidFill>
                  <a:srgbClr val="000000">
                    <a:lumMod val="75000"/>
                    <a:lumOff val="25000"/>
                  </a:srgbClr>
                </a:solidFill>
                <a:effectLst/>
                <a:uLnTx/>
                <a:uFillTx/>
                <a:latin typeface="Poppins" panose="02020500000000000000" charset="0"/>
                <a:ea typeface="Raleway"/>
                <a:cs typeface="Poppins" panose="02020500000000000000" charset="0"/>
                <a:sym typeface="Raleway"/>
              </a:rPr>
              <a:t>H</a:t>
            </a:r>
            <a:r>
              <a:rPr kumimoji="0" lang="en-US" altLang="zh-TW" sz="2400" b="0" i="1" u="none" strike="noStrike" kern="0" cap="none" spc="0" normalizeH="0" baseline="-25000" noProof="0" dirty="0">
                <a:ln>
                  <a:noFill/>
                </a:ln>
                <a:solidFill>
                  <a:srgbClr val="000000">
                    <a:lumMod val="75000"/>
                    <a:lumOff val="25000"/>
                  </a:srgbClr>
                </a:solidFill>
                <a:effectLst/>
                <a:uLnTx/>
                <a:uFillTx/>
                <a:latin typeface="Poppins" panose="02020500000000000000" charset="0"/>
                <a:ea typeface="Raleway"/>
                <a:cs typeface="Poppins" panose="02020500000000000000" charset="0"/>
                <a:sym typeface="Raleway"/>
              </a:rPr>
              <a:t>1</a:t>
            </a:r>
            <a:r>
              <a:rPr kumimoji="0" lang="zh-TW" altLang="en-US" sz="2400" b="0" i="0" u="none" strike="noStrike" kern="0" cap="none" spc="0" normalizeH="0" baseline="0" noProof="0" dirty="0">
                <a:ln>
                  <a:noFill/>
                </a:ln>
                <a:solidFill>
                  <a:srgbClr val="000000">
                    <a:lumMod val="75000"/>
                    <a:lumOff val="25000"/>
                  </a:srgbClr>
                </a:solidFill>
                <a:effectLst/>
                <a:uLnTx/>
                <a:uFillTx/>
                <a:latin typeface="Poppins" panose="02020500000000000000" charset="0"/>
                <a:ea typeface="Raleway"/>
                <a:cs typeface="Poppins" panose="02020500000000000000" charset="0"/>
                <a:sym typeface="Raleway"/>
              </a:rPr>
              <a:t>：</a:t>
            </a:r>
            <a:r>
              <a:rPr kumimoji="0" lang="en-US" altLang="zh-TW" sz="2400" b="0" i="0" u="none" strike="noStrike" kern="0" cap="none" spc="0" normalizeH="0" baseline="0" noProof="0" dirty="0">
                <a:ln>
                  <a:noFill/>
                </a:ln>
                <a:solidFill>
                  <a:srgbClr val="000000">
                    <a:lumMod val="75000"/>
                    <a:lumOff val="25000"/>
                  </a:srgbClr>
                </a:solidFill>
                <a:effectLst/>
                <a:uLnTx/>
                <a:uFillTx/>
                <a:latin typeface="Poppins" panose="02020500000000000000" charset="0"/>
                <a:ea typeface="Arial"/>
                <a:cs typeface="Poppins" panose="02020500000000000000" charset="0"/>
                <a:sym typeface="Arial"/>
              </a:rPr>
              <a:t>The data isn’t normally distributed.</a:t>
            </a:r>
            <a:br>
              <a:rPr kumimoji="0" lang="en-US" altLang="zh-TW" sz="2400" b="0" i="0" u="none" strike="noStrike" kern="0" cap="none" spc="0" normalizeH="0" baseline="0" noProof="0" dirty="0">
                <a:ln>
                  <a:noFill/>
                </a:ln>
                <a:solidFill>
                  <a:srgbClr val="000000">
                    <a:lumMod val="75000"/>
                    <a:lumOff val="25000"/>
                  </a:srgbClr>
                </a:solidFill>
                <a:effectLst/>
                <a:uLnTx/>
                <a:uFillTx/>
                <a:latin typeface="Poppins" panose="02020500000000000000" charset="0"/>
                <a:ea typeface="Arial"/>
                <a:cs typeface="Poppins" panose="02020500000000000000" charset="0"/>
                <a:sym typeface="Arial"/>
              </a:rPr>
            </a:br>
            <a:endParaRPr kumimoji="0" lang="en-US" sz="2400" b="0" i="0" u="none" strike="noStrike" kern="0" cap="none" spc="0" normalizeH="0" baseline="0" noProof="0" dirty="0">
              <a:ln>
                <a:noFill/>
              </a:ln>
              <a:solidFill>
                <a:srgbClr val="000000">
                  <a:lumMod val="75000"/>
                  <a:lumOff val="25000"/>
                </a:srgbClr>
              </a:solidFill>
              <a:effectLst/>
              <a:uLnTx/>
              <a:uFillTx/>
              <a:latin typeface="Poppins" panose="02020500000000000000" charset="0"/>
              <a:ea typeface="Arial"/>
              <a:cs typeface="Poppins" panose="02020500000000000000" charset="0"/>
              <a:sym typeface="Arial"/>
            </a:endParaRPr>
          </a:p>
        </p:txBody>
      </p:sp>
      <p:sp>
        <p:nvSpPr>
          <p:cNvPr id="8" name="Google Shape;6963;p85">
            <a:extLst>
              <a:ext uri="{FF2B5EF4-FFF2-40B4-BE49-F238E27FC236}">
                <a16:creationId xmlns:a16="http://schemas.microsoft.com/office/drawing/2014/main" id="{B81E33F4-F303-477D-868B-25FABC62A3AC}"/>
              </a:ext>
            </a:extLst>
          </p:cNvPr>
          <p:cNvSpPr txBox="1">
            <a:spLocks/>
          </p:cNvSpPr>
          <p:nvPr/>
        </p:nvSpPr>
        <p:spPr>
          <a:xfrm>
            <a:off x="11703400" y="4463866"/>
            <a:ext cx="2715000" cy="183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Char char="●"/>
              <a:defRPr sz="18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9pPr>
          </a:lstStyle>
          <a:p>
            <a:pPr marL="0" marR="0" lvl="0" indent="0" algn="l" defTabSz="914400" rtl="0" eaLnBrk="1" fontAlgn="auto" latinLnBrk="0" hangingPunct="1">
              <a:lnSpc>
                <a:spcPct val="115000"/>
              </a:lnSpc>
              <a:spcBef>
                <a:spcPts val="0"/>
              </a:spcBef>
              <a:spcAft>
                <a:spcPts val="0"/>
              </a:spcAft>
              <a:buClr>
                <a:srgbClr val="595959"/>
              </a:buClr>
              <a:buSzPts val="1800"/>
              <a:buFont typeface="Poppins"/>
              <a:buNone/>
              <a:tabLst/>
              <a:defRPr/>
            </a:pPr>
            <a:r>
              <a:rPr kumimoji="0" lang="en-US" altLang="zh-TW" sz="2300" b="0" i="0" u="none" strike="noStrike" kern="0" cap="none" spc="0" normalizeH="0" baseline="0" noProof="0">
                <a:ln>
                  <a:noFill/>
                </a:ln>
                <a:solidFill>
                  <a:srgbClr val="000000"/>
                </a:solidFill>
                <a:effectLst/>
                <a:uLnTx/>
                <a:uFillTx/>
                <a:latin typeface="Poppins"/>
                <a:cs typeface="Poppins"/>
                <a:sym typeface="Poppins"/>
              </a:rPr>
              <a:t>p-value </a:t>
            </a:r>
            <a:r>
              <a:rPr kumimoji="0" lang="en-US" altLang="zh-TW" sz="2300" b="0" i="0" u="none" strike="noStrike" kern="0" cap="none" spc="0" normalizeH="0" baseline="0" noProof="0">
                <a:ln>
                  <a:noFill/>
                </a:ln>
                <a:solidFill>
                  <a:srgbClr val="000000"/>
                </a:solidFill>
                <a:effectLst/>
                <a:highlight>
                  <a:srgbClr val="FFFFFF"/>
                </a:highlight>
                <a:uLnTx/>
                <a:uFillTx/>
                <a:latin typeface="Poppins"/>
                <a:cs typeface="Poppins"/>
                <a:sym typeface="Poppins"/>
              </a:rPr>
              <a:t>= 0 </a:t>
            </a:r>
            <a:endParaRPr kumimoji="0" lang="en-US" sz="2300" b="0" i="0" u="none" strike="noStrike" kern="0" cap="none" spc="0" normalizeH="0" baseline="0" noProof="0">
              <a:ln>
                <a:noFill/>
              </a:ln>
              <a:solidFill>
                <a:srgbClr val="000000"/>
              </a:solidFill>
              <a:effectLst/>
              <a:highlight>
                <a:srgbClr val="FFFFFF"/>
              </a:highlight>
              <a:uLnTx/>
              <a:uFillTx/>
              <a:latin typeface="Poppins"/>
              <a:cs typeface="Poppins"/>
              <a:sym typeface="Poppins"/>
            </a:endParaRPr>
          </a:p>
          <a:p>
            <a:pPr marL="0" marR="0" lvl="0" indent="0" algn="l" defTabSz="914400" rtl="0" eaLnBrk="1" fontAlgn="auto" latinLnBrk="0" hangingPunct="1">
              <a:lnSpc>
                <a:spcPct val="115000"/>
              </a:lnSpc>
              <a:spcBef>
                <a:spcPts val="1600"/>
              </a:spcBef>
              <a:spcAft>
                <a:spcPts val="0"/>
              </a:spcAft>
              <a:buClr>
                <a:srgbClr val="595959"/>
              </a:buClr>
              <a:buSzPts val="1800"/>
              <a:buFont typeface="Poppins"/>
              <a:buNone/>
              <a:tabLst/>
              <a:defRPr/>
            </a:pPr>
            <a:r>
              <a:rPr kumimoji="0" lang="en-US" altLang="zh-TW" sz="2300" b="0" i="0" u="none" strike="noStrike" kern="0" cap="none" spc="0" normalizeH="0" baseline="0" noProof="0">
                <a:ln>
                  <a:noFill/>
                </a:ln>
                <a:solidFill>
                  <a:srgbClr val="000000"/>
                </a:solidFill>
                <a:effectLst/>
                <a:highlight>
                  <a:srgbClr val="FFFFFF"/>
                </a:highlight>
                <a:uLnTx/>
                <a:uFillTx/>
                <a:latin typeface="Poppins"/>
                <a:cs typeface="Poppins"/>
                <a:sym typeface="Poppins"/>
              </a:rPr>
              <a:t>&lt; alpha = 0.05</a:t>
            </a:r>
            <a:endParaRPr kumimoji="0" lang="en-US" sz="2300" b="0" i="0" u="none" strike="noStrike" kern="0" cap="none" spc="0" normalizeH="0" baseline="0" noProof="0">
              <a:ln>
                <a:noFill/>
              </a:ln>
              <a:solidFill>
                <a:srgbClr val="000000"/>
              </a:solidFill>
              <a:effectLst/>
              <a:uLnTx/>
              <a:uFillTx/>
              <a:latin typeface="Poppins"/>
              <a:cs typeface="Poppins"/>
              <a:sym typeface="Poppins"/>
            </a:endParaRPr>
          </a:p>
          <a:p>
            <a:pPr marL="0" marR="0" lvl="0" indent="0" algn="l" defTabSz="914400" rtl="0" eaLnBrk="1" fontAlgn="auto" latinLnBrk="0" hangingPunct="1">
              <a:lnSpc>
                <a:spcPct val="115000"/>
              </a:lnSpc>
              <a:spcBef>
                <a:spcPts val="1600"/>
              </a:spcBef>
              <a:spcAft>
                <a:spcPts val="1600"/>
              </a:spcAft>
              <a:buClr>
                <a:srgbClr val="595959"/>
              </a:buClr>
              <a:buSzPts val="1800"/>
              <a:buFont typeface="Poppins"/>
              <a:buNone/>
              <a:tabLst/>
              <a:defRPr/>
            </a:pPr>
            <a:r>
              <a:rPr kumimoji="0" lang="en-US" altLang="zh-TW" sz="2300" b="0" i="0" u="none" strike="noStrike" kern="0" cap="none" spc="0" normalizeH="0" baseline="0" noProof="0">
                <a:ln>
                  <a:noFill/>
                </a:ln>
                <a:solidFill>
                  <a:srgbClr val="000000"/>
                </a:solidFill>
                <a:effectLst/>
                <a:uLnTx/>
                <a:uFillTx/>
                <a:latin typeface="Arial"/>
                <a:ea typeface="Arial"/>
                <a:cs typeface="Arial"/>
                <a:sym typeface="Arial"/>
              </a:rPr>
              <a:t>→ </a:t>
            </a:r>
            <a:r>
              <a:rPr kumimoji="0" lang="zh-TW" altLang="en-US" sz="2300" b="0" i="0" u="none" strike="noStrike" kern="0" cap="none" spc="0" normalizeH="0" baseline="0" noProof="0">
                <a:ln>
                  <a:noFill/>
                </a:ln>
                <a:solidFill>
                  <a:srgbClr val="000000"/>
                </a:solidFill>
                <a:effectLst/>
                <a:uLnTx/>
                <a:uFillTx/>
                <a:latin typeface="Arial"/>
                <a:ea typeface="Arial"/>
                <a:cs typeface="Arial"/>
                <a:sym typeface="Arial"/>
              </a:rPr>
              <a:t>拒絕虛無假設</a:t>
            </a:r>
          </a:p>
        </p:txBody>
      </p:sp>
      <p:sp>
        <p:nvSpPr>
          <p:cNvPr id="9" name="Google Shape;6964;p85">
            <a:extLst>
              <a:ext uri="{FF2B5EF4-FFF2-40B4-BE49-F238E27FC236}">
                <a16:creationId xmlns:a16="http://schemas.microsoft.com/office/drawing/2014/main" id="{DF59D146-15A8-4144-9CD8-4C661F773B23}"/>
              </a:ext>
            </a:extLst>
          </p:cNvPr>
          <p:cNvSpPr txBox="1">
            <a:spLocks/>
          </p:cNvSpPr>
          <p:nvPr/>
        </p:nvSpPr>
        <p:spPr>
          <a:xfrm>
            <a:off x="243068" y="1218246"/>
            <a:ext cx="2525400" cy="42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Char char="●"/>
              <a:defRPr sz="18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9pPr>
          </a:lstStyle>
          <a:p>
            <a:pPr marL="0" marR="0" lvl="0" indent="0" algn="l" defTabSz="914400" rtl="0" eaLnBrk="1" fontAlgn="auto" latinLnBrk="0" hangingPunct="1">
              <a:lnSpc>
                <a:spcPct val="115000"/>
              </a:lnSpc>
              <a:spcBef>
                <a:spcPts val="0"/>
              </a:spcBef>
              <a:spcAft>
                <a:spcPts val="1600"/>
              </a:spcAft>
              <a:buClr>
                <a:srgbClr val="595959"/>
              </a:buClr>
              <a:buSzPts val="1800"/>
              <a:buFont typeface="Poppins"/>
              <a:buNone/>
              <a:tabLst/>
              <a:defRPr/>
            </a:pPr>
            <a:r>
              <a:rPr kumimoji="0" lang="en-US" altLang="zh-TW" sz="1800" b="0" i="0" u="none" strike="noStrike" kern="0" cap="none" spc="0" normalizeH="0" baseline="0" noProof="0">
                <a:ln>
                  <a:noFill/>
                </a:ln>
                <a:solidFill>
                  <a:srgbClr val="595959"/>
                </a:solidFill>
                <a:effectLst/>
                <a:uLnTx/>
                <a:uFillTx/>
                <a:latin typeface="Poppins"/>
                <a:cs typeface="Poppins"/>
                <a:sym typeface="Poppins"/>
              </a:rPr>
              <a:t>Shapiro-Wilk test</a:t>
            </a:r>
            <a:endParaRPr kumimoji="0" lang="en-US" sz="1800" b="0" i="0" u="none" strike="noStrike" kern="0" cap="none" spc="0" normalizeH="0" baseline="0" noProof="0">
              <a:ln>
                <a:noFill/>
              </a:ln>
              <a:solidFill>
                <a:srgbClr val="595959"/>
              </a:solidFill>
              <a:effectLst/>
              <a:uLnTx/>
              <a:uFillTx/>
              <a:latin typeface="Poppins"/>
              <a:cs typeface="Poppins"/>
              <a:sym typeface="Poppins"/>
            </a:endParaRPr>
          </a:p>
        </p:txBody>
      </p:sp>
      <p:sp>
        <p:nvSpPr>
          <p:cNvPr id="10" name="矩形 9">
            <a:extLst>
              <a:ext uri="{FF2B5EF4-FFF2-40B4-BE49-F238E27FC236}">
                <a16:creationId xmlns:a16="http://schemas.microsoft.com/office/drawing/2014/main" id="{634AC951-1279-4ADE-87DC-E9153D2E0557}"/>
              </a:ext>
            </a:extLst>
          </p:cNvPr>
          <p:cNvSpPr/>
          <p:nvPr/>
        </p:nvSpPr>
        <p:spPr>
          <a:xfrm>
            <a:off x="243068" y="329501"/>
            <a:ext cx="1524772" cy="1103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11" name="Google Shape;3457;p38">
            <a:extLst>
              <a:ext uri="{FF2B5EF4-FFF2-40B4-BE49-F238E27FC236}">
                <a16:creationId xmlns:a16="http://schemas.microsoft.com/office/drawing/2014/main" id="{6E64A871-FF57-4959-ADAA-6B23A7232EA5}"/>
              </a:ext>
            </a:extLst>
          </p:cNvPr>
          <p:cNvSpPr txBox="1">
            <a:spLocks/>
          </p:cNvSpPr>
          <p:nvPr/>
        </p:nvSpPr>
        <p:spPr>
          <a:xfrm>
            <a:off x="0" y="0"/>
            <a:ext cx="1767840" cy="534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Poppins"/>
              <a:buNone/>
              <a:tabLst/>
              <a:defRPr/>
            </a:pPr>
            <a:r>
              <a:rPr kumimoji="0" lang="en-US" altLang="zh-TW"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05. </a:t>
            </a:r>
            <a:r>
              <a:rPr kumimoji="0" lang="zh-TW" altLang="en-US"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問卷資料分析</a:t>
            </a:r>
          </a:p>
        </p:txBody>
      </p:sp>
    </p:spTree>
    <p:extLst>
      <p:ext uri="{BB962C8B-B14F-4D97-AF65-F5344CB8AC3E}">
        <p14:creationId xmlns:p14="http://schemas.microsoft.com/office/powerpoint/2010/main" val="3129867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59"/>
        <p:cNvGrpSpPr/>
        <p:nvPr/>
      </p:nvGrpSpPr>
      <p:grpSpPr>
        <a:xfrm>
          <a:off x="0" y="0"/>
          <a:ext cx="0" cy="0"/>
          <a:chOff x="0" y="0"/>
          <a:chExt cx="0" cy="0"/>
        </a:xfrm>
      </p:grpSpPr>
      <p:sp>
        <p:nvSpPr>
          <p:cNvPr id="14" name="矩形 13">
            <a:extLst>
              <a:ext uri="{FF2B5EF4-FFF2-40B4-BE49-F238E27FC236}">
                <a16:creationId xmlns:a16="http://schemas.microsoft.com/office/drawing/2014/main" id="{0114DE42-F868-421F-9DD7-C0F1582A23A8}"/>
              </a:ext>
            </a:extLst>
          </p:cNvPr>
          <p:cNvSpPr/>
          <p:nvPr/>
        </p:nvSpPr>
        <p:spPr>
          <a:xfrm>
            <a:off x="5418880" y="4085863"/>
            <a:ext cx="2539587" cy="2879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15" name="Google Shape;6961;p85">
            <a:extLst>
              <a:ext uri="{FF2B5EF4-FFF2-40B4-BE49-F238E27FC236}">
                <a16:creationId xmlns:a16="http://schemas.microsoft.com/office/drawing/2014/main" id="{EC67F6BC-F43B-4147-9DE3-9DB32EE6C6C1}"/>
              </a:ext>
            </a:extLst>
          </p:cNvPr>
          <p:cNvSpPr txBox="1">
            <a:spLocks noGrp="1"/>
          </p:cNvSpPr>
          <p:nvPr>
            <p:ph type="title"/>
          </p:nvPr>
        </p:nvSpPr>
        <p:spPr>
          <a:xfrm>
            <a:off x="243068" y="737820"/>
            <a:ext cx="7715400" cy="8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solidFill>
                  <a:schemeClr val="dk2"/>
                </a:solidFill>
                <a:latin typeface="Arial"/>
                <a:ea typeface="Arial"/>
                <a:cs typeface="Arial"/>
                <a:sym typeface="Arial"/>
              </a:rPr>
              <a:t>Data Normality Assumption</a:t>
            </a:r>
            <a:endParaRPr dirty="0">
              <a:solidFill>
                <a:schemeClr val="dk2"/>
              </a:solidFill>
              <a:latin typeface="Arial"/>
              <a:ea typeface="Arial"/>
              <a:cs typeface="Arial"/>
              <a:sym typeface="Arial"/>
            </a:endParaRPr>
          </a:p>
        </p:txBody>
      </p:sp>
      <p:sp>
        <p:nvSpPr>
          <p:cNvPr id="16" name="Google Shape;6963;p85">
            <a:extLst>
              <a:ext uri="{FF2B5EF4-FFF2-40B4-BE49-F238E27FC236}">
                <a16:creationId xmlns:a16="http://schemas.microsoft.com/office/drawing/2014/main" id="{4384C926-9D6A-4ED1-9DBF-EC029F89B0A5}"/>
              </a:ext>
            </a:extLst>
          </p:cNvPr>
          <p:cNvSpPr txBox="1">
            <a:spLocks/>
          </p:cNvSpPr>
          <p:nvPr/>
        </p:nvSpPr>
        <p:spPr>
          <a:xfrm>
            <a:off x="4572000" y="2539703"/>
            <a:ext cx="2715000" cy="10903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Char char="●"/>
              <a:defRPr sz="18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9pPr>
          </a:lstStyle>
          <a:p>
            <a:pPr marL="0" marR="0" lvl="0" indent="0" algn="l" defTabSz="914400" rtl="0" eaLnBrk="1" fontAlgn="auto" latinLnBrk="0" hangingPunct="1">
              <a:lnSpc>
                <a:spcPct val="115000"/>
              </a:lnSpc>
              <a:spcBef>
                <a:spcPts val="0"/>
              </a:spcBef>
              <a:spcAft>
                <a:spcPts val="0"/>
              </a:spcAft>
              <a:buClr>
                <a:srgbClr val="595959"/>
              </a:buClr>
              <a:buSzPts val="1800"/>
              <a:buFont typeface="Poppins"/>
              <a:buNone/>
              <a:tabLst/>
              <a:defRPr/>
            </a:pPr>
            <a:r>
              <a:rPr kumimoji="0" lang="en-US" altLang="zh-TW" sz="1800" b="0" i="0" u="none" strike="noStrike" kern="0" cap="none" spc="0" normalizeH="0" baseline="0" noProof="0">
                <a:ln>
                  <a:noFill/>
                </a:ln>
                <a:solidFill>
                  <a:srgbClr val="000000">
                    <a:lumMod val="75000"/>
                    <a:lumOff val="25000"/>
                  </a:srgbClr>
                </a:solidFill>
                <a:effectLst/>
                <a:uLnTx/>
                <a:uFillTx/>
                <a:latin typeface="Poppins"/>
                <a:cs typeface="Poppins"/>
                <a:sym typeface="Poppins"/>
              </a:rPr>
              <a:t>p-value </a:t>
            </a:r>
            <a:r>
              <a:rPr kumimoji="0" lang="en-US" altLang="zh-TW" sz="1800" b="0" i="0" u="none" strike="noStrike" kern="0" cap="none" spc="0" normalizeH="0" baseline="0" noProof="0">
                <a:ln>
                  <a:noFill/>
                </a:ln>
                <a:solidFill>
                  <a:srgbClr val="000000">
                    <a:lumMod val="75000"/>
                    <a:lumOff val="25000"/>
                  </a:srgbClr>
                </a:solidFill>
                <a:effectLst/>
                <a:highlight>
                  <a:srgbClr val="FFFFFF"/>
                </a:highlight>
                <a:uLnTx/>
                <a:uFillTx/>
                <a:latin typeface="Poppins"/>
                <a:cs typeface="Poppins"/>
                <a:sym typeface="Poppins"/>
              </a:rPr>
              <a:t>= 0 </a:t>
            </a:r>
            <a:endParaRPr kumimoji="0" lang="en-US" sz="1800" b="0" i="0" u="none" strike="noStrike" kern="0" cap="none" spc="0" normalizeH="0" baseline="0" noProof="0">
              <a:ln>
                <a:noFill/>
              </a:ln>
              <a:solidFill>
                <a:srgbClr val="000000">
                  <a:lumMod val="75000"/>
                  <a:lumOff val="25000"/>
                </a:srgbClr>
              </a:solidFill>
              <a:effectLst/>
              <a:highlight>
                <a:srgbClr val="FFFFFF"/>
              </a:highlight>
              <a:uLnTx/>
              <a:uFillTx/>
              <a:latin typeface="Poppins"/>
              <a:cs typeface="Poppins"/>
              <a:sym typeface="Poppins"/>
            </a:endParaRPr>
          </a:p>
          <a:p>
            <a:pPr marL="0" marR="0" lvl="0" indent="0" algn="l" defTabSz="914400" rtl="0" eaLnBrk="1" fontAlgn="auto" latinLnBrk="0" hangingPunct="1">
              <a:lnSpc>
                <a:spcPct val="115000"/>
              </a:lnSpc>
              <a:spcBef>
                <a:spcPts val="1600"/>
              </a:spcBef>
              <a:spcAft>
                <a:spcPts val="0"/>
              </a:spcAft>
              <a:buClr>
                <a:srgbClr val="595959"/>
              </a:buClr>
              <a:buSzPts val="1800"/>
              <a:buFont typeface="Poppins"/>
              <a:buNone/>
              <a:tabLst/>
              <a:defRPr/>
            </a:pPr>
            <a:r>
              <a:rPr kumimoji="0" lang="en-US" altLang="zh-TW" sz="1800" b="0" i="0" u="none" strike="noStrike" kern="0" cap="none" spc="0" normalizeH="0" baseline="0" noProof="0">
                <a:ln>
                  <a:noFill/>
                </a:ln>
                <a:solidFill>
                  <a:srgbClr val="000000">
                    <a:lumMod val="75000"/>
                    <a:lumOff val="25000"/>
                  </a:srgbClr>
                </a:solidFill>
                <a:effectLst/>
                <a:highlight>
                  <a:srgbClr val="FFFFFF"/>
                </a:highlight>
                <a:uLnTx/>
                <a:uFillTx/>
                <a:latin typeface="Poppins"/>
                <a:cs typeface="Poppins"/>
                <a:sym typeface="Poppins"/>
              </a:rPr>
              <a:t>&lt; alpha = 0.05</a:t>
            </a:r>
            <a:endParaRPr kumimoji="0" lang="en-US" sz="1800" b="0" i="0" u="none" strike="noStrike" kern="0" cap="none" spc="0" normalizeH="0" baseline="0" noProof="0" dirty="0">
              <a:ln>
                <a:noFill/>
              </a:ln>
              <a:solidFill>
                <a:srgbClr val="000000">
                  <a:lumMod val="75000"/>
                  <a:lumOff val="25000"/>
                </a:srgbClr>
              </a:solidFill>
              <a:effectLst/>
              <a:uLnTx/>
              <a:uFillTx/>
              <a:latin typeface="Poppins"/>
              <a:cs typeface="Poppins"/>
              <a:sym typeface="Poppins"/>
            </a:endParaRPr>
          </a:p>
        </p:txBody>
      </p:sp>
      <p:sp>
        <p:nvSpPr>
          <p:cNvPr id="17" name="Google Shape;6964;p85">
            <a:extLst>
              <a:ext uri="{FF2B5EF4-FFF2-40B4-BE49-F238E27FC236}">
                <a16:creationId xmlns:a16="http://schemas.microsoft.com/office/drawing/2014/main" id="{51160E05-0544-43C1-A38A-8C957388DFE6}"/>
              </a:ext>
            </a:extLst>
          </p:cNvPr>
          <p:cNvSpPr txBox="1">
            <a:spLocks/>
          </p:cNvSpPr>
          <p:nvPr/>
        </p:nvSpPr>
        <p:spPr>
          <a:xfrm>
            <a:off x="243068" y="1218246"/>
            <a:ext cx="2525400" cy="42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Char char="●"/>
              <a:defRPr sz="18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9pPr>
          </a:lstStyle>
          <a:p>
            <a:pPr marL="0" marR="0" lvl="0" indent="0" algn="l" defTabSz="914400" rtl="0" eaLnBrk="1" fontAlgn="auto" latinLnBrk="0" hangingPunct="1">
              <a:lnSpc>
                <a:spcPct val="115000"/>
              </a:lnSpc>
              <a:spcBef>
                <a:spcPts val="0"/>
              </a:spcBef>
              <a:spcAft>
                <a:spcPts val="1600"/>
              </a:spcAft>
              <a:buClr>
                <a:srgbClr val="595959"/>
              </a:buClr>
              <a:buSzPts val="1800"/>
              <a:buFont typeface="Poppins"/>
              <a:buNone/>
              <a:tabLst/>
              <a:defRPr/>
            </a:pPr>
            <a:r>
              <a:rPr kumimoji="0" lang="en-US" altLang="zh-TW" sz="1800" b="0" i="0" u="none" strike="noStrike" kern="0" cap="none" spc="0" normalizeH="0" baseline="0" noProof="0">
                <a:ln>
                  <a:noFill/>
                </a:ln>
                <a:solidFill>
                  <a:srgbClr val="595959"/>
                </a:solidFill>
                <a:effectLst/>
                <a:uLnTx/>
                <a:uFillTx/>
                <a:latin typeface="Poppins"/>
                <a:cs typeface="Poppins"/>
                <a:sym typeface="Poppins"/>
              </a:rPr>
              <a:t>Shapiro-Wilk test</a:t>
            </a:r>
            <a:endParaRPr kumimoji="0" lang="en-US" sz="1800" b="0" i="0" u="none" strike="noStrike" kern="0" cap="none" spc="0" normalizeH="0" baseline="0" noProof="0">
              <a:ln>
                <a:noFill/>
              </a:ln>
              <a:solidFill>
                <a:srgbClr val="595959"/>
              </a:solidFill>
              <a:effectLst/>
              <a:uLnTx/>
              <a:uFillTx/>
              <a:latin typeface="Poppins"/>
              <a:cs typeface="Poppins"/>
              <a:sym typeface="Poppins"/>
            </a:endParaRPr>
          </a:p>
        </p:txBody>
      </p:sp>
      <p:sp>
        <p:nvSpPr>
          <p:cNvPr id="18" name="矩形 17">
            <a:extLst>
              <a:ext uri="{FF2B5EF4-FFF2-40B4-BE49-F238E27FC236}">
                <a16:creationId xmlns:a16="http://schemas.microsoft.com/office/drawing/2014/main" id="{2A284D46-B734-497C-8134-3807268C127D}"/>
              </a:ext>
            </a:extLst>
          </p:cNvPr>
          <p:cNvSpPr/>
          <p:nvPr/>
        </p:nvSpPr>
        <p:spPr>
          <a:xfrm>
            <a:off x="243068" y="329501"/>
            <a:ext cx="1524772" cy="1103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19" name="Google Shape;3457;p38">
            <a:extLst>
              <a:ext uri="{FF2B5EF4-FFF2-40B4-BE49-F238E27FC236}">
                <a16:creationId xmlns:a16="http://schemas.microsoft.com/office/drawing/2014/main" id="{465F12A5-84F0-4A4D-B168-0916F0D70CD4}"/>
              </a:ext>
            </a:extLst>
          </p:cNvPr>
          <p:cNvSpPr txBox="1">
            <a:spLocks/>
          </p:cNvSpPr>
          <p:nvPr/>
        </p:nvSpPr>
        <p:spPr>
          <a:xfrm>
            <a:off x="0" y="0"/>
            <a:ext cx="1767840" cy="534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Poppins"/>
              <a:buNone/>
              <a:tabLst/>
              <a:defRPr/>
            </a:pPr>
            <a:r>
              <a:rPr kumimoji="0" lang="en-US" altLang="zh-TW"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05. </a:t>
            </a:r>
            <a:r>
              <a:rPr kumimoji="0" lang="zh-TW" altLang="en-US"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問卷資料分析</a:t>
            </a:r>
          </a:p>
        </p:txBody>
      </p:sp>
      <p:sp>
        <p:nvSpPr>
          <p:cNvPr id="20" name="矩形 19">
            <a:extLst>
              <a:ext uri="{FF2B5EF4-FFF2-40B4-BE49-F238E27FC236}">
                <a16:creationId xmlns:a16="http://schemas.microsoft.com/office/drawing/2014/main" id="{DA18997B-558B-4FEA-921B-971D70B1EF42}"/>
              </a:ext>
            </a:extLst>
          </p:cNvPr>
          <p:cNvSpPr/>
          <p:nvPr/>
        </p:nvSpPr>
        <p:spPr>
          <a:xfrm>
            <a:off x="4787407" y="3820905"/>
            <a:ext cx="3171061" cy="584775"/>
          </a:xfrm>
          <a:prstGeom prst="rect">
            <a:avLst/>
          </a:prstGeom>
        </p:spPr>
        <p:txBody>
          <a:bodyPr wrap="none">
            <a:spAutoFit/>
          </a:bodyPr>
          <a:lstStyle/>
          <a:p>
            <a:pPr marL="0" marR="0" lvl="0" indent="0" algn="l" defTabSz="914400" rtl="0" eaLnBrk="1" fontAlgn="auto" latinLnBrk="0" hangingPunct="1">
              <a:lnSpc>
                <a:spcPct val="100000"/>
              </a:lnSpc>
              <a:spcBef>
                <a:spcPts val="1600"/>
              </a:spcBef>
              <a:spcAft>
                <a:spcPts val="1600"/>
              </a:spcAft>
              <a:buClr>
                <a:srgbClr val="000000"/>
              </a:buClr>
              <a:buSzTx/>
              <a:buFont typeface="Arial"/>
              <a:buNone/>
              <a:tabLst/>
              <a:defRPr/>
            </a:pPr>
            <a:r>
              <a:rPr kumimoji="0" lang="zh-TW" altLang="en-US" sz="32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Arial"/>
                <a:sym typeface="Arial"/>
              </a:rPr>
              <a:t>→ </a:t>
            </a:r>
            <a:r>
              <a:rPr kumimoji="0" lang="zh-TW" altLang="en-US" sz="32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Arial"/>
                <a:sym typeface="Arial"/>
              </a:rPr>
              <a:t>拒絕虛無假設</a:t>
            </a:r>
          </a:p>
        </p:txBody>
      </p:sp>
      <p:pic>
        <p:nvPicPr>
          <p:cNvPr id="21" name="Picture 3" descr="https://lh5.googleusercontent.com/T6ewZZTI2yJxj3G-IzNbJ0e-_Ln7I4t3PYDP3GRnBI3T89zt55tzp4bTDuwYp_5o0Sd-Zr_8dcMXqSIBuJBSAiytGYfddMCIyb6p0-6uVML13rO0VNU-FMsWoL26zWU_D8LdN-9LtAE">
            <a:extLst>
              <a:ext uri="{FF2B5EF4-FFF2-40B4-BE49-F238E27FC236}">
                <a16:creationId xmlns:a16="http://schemas.microsoft.com/office/drawing/2014/main" id="{F1FF7D21-0F5C-42E4-8B11-8C824AD0FFD0}"/>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4572000" y="2037362"/>
            <a:ext cx="3794760" cy="353915"/>
          </a:xfrm>
          <a:prstGeom prst="rect">
            <a:avLst/>
          </a:prstGeom>
          <a:noFill/>
          <a:ln w="9525" cap="flat" cmpd="sng">
            <a:solidFill>
              <a:srgbClr val="B7B7B7"/>
            </a:solidFill>
            <a:prstDash val="lgDashDot"/>
            <a:round/>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2" name="Picture 2" descr="https://lh6.googleusercontent.com/aB10hGaYwiuccZVUjSuwE3nWD2Nsk1CGPH2GuSOmFAG6hDzhmeDv_VVsSe7MMD1yNzeOVFtU6xfgsLmstEv9yczupZnsktsIH3n6A4ID9QkAgMgF7To9B-23RMt-2j8QKa3KyHJ0K0E">
            <a:extLst>
              <a:ext uri="{FF2B5EF4-FFF2-40B4-BE49-F238E27FC236}">
                <a16:creationId xmlns:a16="http://schemas.microsoft.com/office/drawing/2014/main" id="{7E78EFEB-44F2-43E1-8853-B0F63E62FE1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43068" y="1724046"/>
            <a:ext cx="4113526" cy="2769131"/>
          </a:xfrm>
          <a:prstGeom prst="rect">
            <a:avLst/>
          </a:prstGeom>
          <a:noFill/>
          <a:ln w="9525" cap="flat" cmpd="sng">
            <a:solidFill>
              <a:srgbClr val="B7B7B7"/>
            </a:solidFill>
            <a:prstDash val="lgDashDot"/>
            <a:round/>
            <a:headEnd type="none" w="sm" len="sm"/>
            <a:tailEnd type="none" w="sm" len="sm"/>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9498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959"/>
        <p:cNvGrpSpPr/>
        <p:nvPr/>
      </p:nvGrpSpPr>
      <p:grpSpPr>
        <a:xfrm>
          <a:off x="0" y="0"/>
          <a:ext cx="0" cy="0"/>
          <a:chOff x="0" y="0"/>
          <a:chExt cx="0" cy="0"/>
        </a:xfrm>
      </p:grpSpPr>
      <p:pic>
        <p:nvPicPr>
          <p:cNvPr id="6960" name="Google Shape;6960;p85"/>
          <p:cNvPicPr preferRelativeResize="0"/>
          <p:nvPr/>
        </p:nvPicPr>
        <p:blipFill>
          <a:blip r:embed="rId3">
            <a:alphaModFix/>
          </a:blip>
          <a:stretch>
            <a:fillRect/>
          </a:stretch>
        </p:blipFill>
        <p:spPr>
          <a:xfrm>
            <a:off x="12062325" y="2520291"/>
            <a:ext cx="4047045" cy="429600"/>
          </a:xfrm>
          <a:prstGeom prst="rect">
            <a:avLst/>
          </a:prstGeom>
          <a:noFill/>
          <a:ln w="9525" cap="flat" cmpd="sng">
            <a:solidFill>
              <a:srgbClr val="B7B7B7"/>
            </a:solidFill>
            <a:prstDash val="lgDashDot"/>
            <a:round/>
            <a:headEnd type="none" w="sm" len="sm"/>
            <a:tailEnd type="none" w="sm" len="sm"/>
          </a:ln>
        </p:spPr>
      </p:pic>
      <p:sp>
        <p:nvSpPr>
          <p:cNvPr id="6961" name="Google Shape;6961;p85"/>
          <p:cNvSpPr txBox="1">
            <a:spLocks noGrp="1"/>
          </p:cNvSpPr>
          <p:nvPr>
            <p:ph type="title"/>
          </p:nvPr>
        </p:nvSpPr>
        <p:spPr>
          <a:xfrm>
            <a:off x="243068" y="737820"/>
            <a:ext cx="7715400" cy="877800"/>
          </a:xfrm>
          <a:prstGeom prst="rect">
            <a:avLst/>
          </a:prstGeom>
        </p:spPr>
        <p:txBody>
          <a:bodyPr spcFirstLastPara="1" wrap="square" lIns="91425" tIns="91425" rIns="91425" bIns="91425" anchor="t" anchorCtr="0">
            <a:noAutofit/>
          </a:bodyPr>
          <a:lstStyle/>
          <a:p>
            <a:pPr lvl="0"/>
            <a:r>
              <a:rPr lang="zh-TW" altLang="zh-TW" dirty="0">
                <a:solidFill>
                  <a:schemeClr val="dk2"/>
                </a:solidFill>
                <a:latin typeface="Arial"/>
                <a:ea typeface="Arial"/>
                <a:cs typeface="Arial"/>
                <a:sym typeface="Arial"/>
              </a:rPr>
              <a:t>抽獎意願在獎品數量不同時是否有差異？</a:t>
            </a:r>
            <a:endParaRPr dirty="0">
              <a:solidFill>
                <a:schemeClr val="dk2"/>
              </a:solidFill>
              <a:latin typeface="Arial"/>
              <a:ea typeface="Arial"/>
              <a:cs typeface="Arial"/>
              <a:sym typeface="Arial"/>
            </a:endParaRPr>
          </a:p>
        </p:txBody>
      </p:sp>
      <p:sp>
        <p:nvSpPr>
          <p:cNvPr id="6962" name="Google Shape;6962;p85"/>
          <p:cNvSpPr txBox="1">
            <a:spLocks noGrp="1"/>
          </p:cNvSpPr>
          <p:nvPr>
            <p:ph type="title"/>
          </p:nvPr>
        </p:nvSpPr>
        <p:spPr>
          <a:xfrm>
            <a:off x="609600" y="2475741"/>
            <a:ext cx="11307159" cy="948300"/>
          </a:xfrm>
          <a:prstGeom prst="rect">
            <a:avLst/>
          </a:prstGeom>
        </p:spPr>
        <p:txBody>
          <a:bodyPr spcFirstLastPara="1" wrap="square" lIns="91425" tIns="91425" rIns="91425" bIns="91425" anchor="t" anchorCtr="0">
            <a:noAutofit/>
          </a:bodyPr>
          <a:lstStyle/>
          <a:p>
            <a:pPr lvl="0">
              <a:lnSpc>
                <a:spcPct val="115000"/>
              </a:lnSpc>
            </a:pPr>
            <a:r>
              <a:rPr lang="zh-TW" altLang="zh-TW" sz="1800" b="0" i="1" dirty="0">
                <a:solidFill>
                  <a:schemeClr val="tx1">
                    <a:lumMod val="75000"/>
                    <a:lumOff val="25000"/>
                  </a:schemeClr>
                </a:solidFill>
                <a:latin typeface="Poppins" panose="02020500000000000000" charset="0"/>
                <a:ea typeface="Raleway"/>
                <a:cs typeface="Poppins" panose="02020500000000000000" charset="0"/>
                <a:sym typeface="Raleway"/>
              </a:rPr>
              <a:t>H</a:t>
            </a:r>
            <a:r>
              <a:rPr lang="zh-TW" altLang="zh-TW" sz="1800" b="0" i="1" baseline="-25000" dirty="0">
                <a:solidFill>
                  <a:schemeClr val="tx1">
                    <a:lumMod val="75000"/>
                    <a:lumOff val="25000"/>
                  </a:schemeClr>
                </a:solidFill>
                <a:latin typeface="Poppins" panose="02020500000000000000" charset="0"/>
                <a:ea typeface="Raleway"/>
                <a:cs typeface="Poppins" panose="02020500000000000000" charset="0"/>
                <a:sym typeface="Raleway"/>
              </a:rPr>
              <a:t>0 </a:t>
            </a:r>
            <a:r>
              <a:rPr lang="zh-TW" altLang="en-US" sz="1800" b="0" dirty="0">
                <a:solidFill>
                  <a:schemeClr val="tx1">
                    <a:lumMod val="75000"/>
                    <a:lumOff val="25000"/>
                  </a:schemeClr>
                </a:solidFill>
                <a:latin typeface="Poppins" panose="02020500000000000000" charset="0"/>
                <a:ea typeface="Raleway"/>
                <a:cs typeface="Poppins" panose="02020500000000000000" charset="0"/>
                <a:sym typeface="Raleway"/>
              </a:rPr>
              <a:t>：</a:t>
            </a:r>
            <a:r>
              <a:rPr lang="en-US" altLang="zh-TW" sz="1800" b="0" dirty="0">
                <a:solidFill>
                  <a:schemeClr val="tx1">
                    <a:lumMod val="75000"/>
                    <a:lumOff val="25000"/>
                  </a:schemeClr>
                </a:solidFill>
                <a:latin typeface="Poppins" panose="02020500000000000000" charset="0"/>
                <a:ea typeface="Raleway"/>
                <a:cs typeface="Poppins" panose="02020500000000000000" charset="0"/>
                <a:sym typeface="Raleway"/>
              </a:rPr>
              <a:t>The locations of three intervals of number of prizes are the same.</a:t>
            </a:r>
            <a:br>
              <a:rPr lang="en-US" altLang="zh-TW" sz="1800" b="0" dirty="0">
                <a:solidFill>
                  <a:schemeClr val="tx1">
                    <a:lumMod val="75000"/>
                    <a:lumOff val="25000"/>
                  </a:schemeClr>
                </a:solidFill>
                <a:latin typeface="Poppins" panose="02020500000000000000" charset="0"/>
                <a:ea typeface="Raleway"/>
                <a:cs typeface="Poppins" panose="02020500000000000000" charset="0"/>
                <a:sym typeface="Raleway"/>
              </a:rPr>
            </a:br>
            <a:r>
              <a:rPr lang="zh-TW" altLang="zh-TW" sz="1800" b="0" i="1" dirty="0">
                <a:solidFill>
                  <a:schemeClr val="tx1">
                    <a:lumMod val="75000"/>
                    <a:lumOff val="25000"/>
                  </a:schemeClr>
                </a:solidFill>
                <a:latin typeface="Poppins" panose="02020500000000000000" charset="0"/>
                <a:ea typeface="Raleway"/>
                <a:cs typeface="Poppins" panose="02020500000000000000" charset="0"/>
                <a:sym typeface="Raleway"/>
              </a:rPr>
              <a:t>H</a:t>
            </a:r>
            <a:r>
              <a:rPr lang="en-US" altLang="zh-TW" sz="1800" b="0" i="1" baseline="-25000" dirty="0">
                <a:solidFill>
                  <a:schemeClr val="tx1">
                    <a:lumMod val="75000"/>
                    <a:lumOff val="25000"/>
                  </a:schemeClr>
                </a:solidFill>
                <a:latin typeface="Poppins" panose="02020500000000000000" charset="0"/>
                <a:ea typeface="Raleway"/>
                <a:cs typeface="Poppins" panose="02020500000000000000" charset="0"/>
                <a:sym typeface="Raleway"/>
              </a:rPr>
              <a:t>1 </a:t>
            </a:r>
            <a:r>
              <a:rPr lang="zh-TW" altLang="en-US" sz="1800" b="0" dirty="0">
                <a:solidFill>
                  <a:schemeClr val="tx1">
                    <a:lumMod val="75000"/>
                    <a:lumOff val="25000"/>
                  </a:schemeClr>
                </a:solidFill>
                <a:latin typeface="Poppins" panose="02020500000000000000" charset="0"/>
                <a:ea typeface="Raleway"/>
                <a:cs typeface="Poppins" panose="02020500000000000000" charset="0"/>
                <a:sym typeface="Raleway"/>
              </a:rPr>
              <a:t>：</a:t>
            </a:r>
            <a:r>
              <a:rPr lang="en-US" altLang="zh-TW" sz="1800" b="0" dirty="0">
                <a:solidFill>
                  <a:schemeClr val="tx1">
                    <a:lumMod val="75000"/>
                    <a:lumOff val="25000"/>
                  </a:schemeClr>
                </a:solidFill>
                <a:latin typeface="Poppins" panose="02020500000000000000" charset="0"/>
                <a:ea typeface="Raleway"/>
                <a:cs typeface="Poppins" panose="02020500000000000000" charset="0"/>
                <a:sym typeface="Raleway"/>
              </a:rPr>
              <a:t>At least two intervals locations differ.</a:t>
            </a:r>
          </a:p>
        </p:txBody>
      </p:sp>
      <p:sp>
        <p:nvSpPr>
          <p:cNvPr id="6963" name="Google Shape;6963;p85"/>
          <p:cNvSpPr txBox="1">
            <a:spLocks noGrp="1"/>
          </p:cNvSpPr>
          <p:nvPr>
            <p:ph type="body" idx="4294967295"/>
          </p:nvPr>
        </p:nvSpPr>
        <p:spPr>
          <a:xfrm>
            <a:off x="11703400" y="4463866"/>
            <a:ext cx="2715000" cy="183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300">
                <a:solidFill>
                  <a:schemeClr val="dk1"/>
                </a:solidFill>
              </a:rPr>
              <a:t>p-value </a:t>
            </a:r>
            <a:r>
              <a:rPr lang="zh-TW" sz="2300">
                <a:solidFill>
                  <a:schemeClr val="dk1"/>
                </a:solidFill>
                <a:highlight>
                  <a:srgbClr val="FFFFFF"/>
                </a:highlight>
              </a:rPr>
              <a:t>= 0 </a:t>
            </a:r>
            <a:endParaRPr sz="2300">
              <a:solidFill>
                <a:schemeClr val="dk1"/>
              </a:solidFill>
              <a:highlight>
                <a:srgbClr val="FFFFFF"/>
              </a:highlight>
            </a:endParaRPr>
          </a:p>
          <a:p>
            <a:pPr marL="0" lvl="0" indent="0" algn="l" rtl="0">
              <a:spcBef>
                <a:spcPts val="1600"/>
              </a:spcBef>
              <a:spcAft>
                <a:spcPts val="0"/>
              </a:spcAft>
              <a:buNone/>
            </a:pPr>
            <a:r>
              <a:rPr lang="zh-TW" sz="2300">
                <a:solidFill>
                  <a:schemeClr val="dk1"/>
                </a:solidFill>
                <a:highlight>
                  <a:srgbClr val="FFFFFF"/>
                </a:highlight>
              </a:rPr>
              <a:t>&lt; alpha = 0.05</a:t>
            </a:r>
            <a:endParaRPr sz="2300">
              <a:solidFill>
                <a:schemeClr val="dk1"/>
              </a:solidFill>
            </a:endParaRPr>
          </a:p>
          <a:p>
            <a:pPr marL="0" lvl="0" indent="0" algn="l" rtl="0">
              <a:spcBef>
                <a:spcPts val="1600"/>
              </a:spcBef>
              <a:spcAft>
                <a:spcPts val="1600"/>
              </a:spcAft>
              <a:buNone/>
            </a:pPr>
            <a:r>
              <a:rPr lang="zh-TW" sz="2300">
                <a:solidFill>
                  <a:schemeClr val="dk1"/>
                </a:solidFill>
                <a:latin typeface="Arial"/>
                <a:ea typeface="Arial"/>
                <a:cs typeface="Arial"/>
                <a:sym typeface="Arial"/>
              </a:rPr>
              <a:t>→ 拒絕虛無假設</a:t>
            </a:r>
            <a:endParaRPr sz="2300">
              <a:solidFill>
                <a:schemeClr val="dk1"/>
              </a:solidFill>
              <a:latin typeface="Arial"/>
              <a:ea typeface="Arial"/>
              <a:cs typeface="Arial"/>
              <a:sym typeface="Arial"/>
            </a:endParaRPr>
          </a:p>
        </p:txBody>
      </p:sp>
      <p:sp>
        <p:nvSpPr>
          <p:cNvPr id="6964" name="Google Shape;6964;p85"/>
          <p:cNvSpPr txBox="1">
            <a:spLocks noGrp="1"/>
          </p:cNvSpPr>
          <p:nvPr>
            <p:ph type="body" idx="4294967295"/>
          </p:nvPr>
        </p:nvSpPr>
        <p:spPr>
          <a:xfrm>
            <a:off x="243068" y="1218246"/>
            <a:ext cx="2525400" cy="429600"/>
          </a:xfrm>
          <a:prstGeom prst="rect">
            <a:avLst/>
          </a:prstGeom>
        </p:spPr>
        <p:txBody>
          <a:bodyPr spcFirstLastPara="1" wrap="square" lIns="91425" tIns="91425" rIns="91425" bIns="91425" anchor="t" anchorCtr="0">
            <a:noAutofit/>
          </a:bodyPr>
          <a:lstStyle/>
          <a:p>
            <a:pPr marL="0" lvl="0" indent="0">
              <a:spcAft>
                <a:spcPts val="1600"/>
              </a:spcAft>
              <a:buNone/>
            </a:pPr>
            <a:r>
              <a:rPr lang="en-US" altLang="zh-TW" dirty="0"/>
              <a:t>Kruskal-</a:t>
            </a:r>
            <a:r>
              <a:rPr lang="en-US" altLang="zh-TW" dirty="0" err="1"/>
              <a:t>wallis</a:t>
            </a:r>
            <a:r>
              <a:rPr lang="en-US" altLang="zh-TW" dirty="0"/>
              <a:t> test</a:t>
            </a:r>
          </a:p>
        </p:txBody>
      </p:sp>
      <p:sp>
        <p:nvSpPr>
          <p:cNvPr id="8" name="矩形 7">
            <a:extLst>
              <a:ext uri="{FF2B5EF4-FFF2-40B4-BE49-F238E27FC236}">
                <a16:creationId xmlns:a16="http://schemas.microsoft.com/office/drawing/2014/main" id="{62AF90A2-89C8-4C93-98BE-31562CD712A9}"/>
              </a:ext>
            </a:extLst>
          </p:cNvPr>
          <p:cNvSpPr/>
          <p:nvPr/>
        </p:nvSpPr>
        <p:spPr>
          <a:xfrm>
            <a:off x="243068" y="329501"/>
            <a:ext cx="1524772" cy="1103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9" name="Google Shape;3457;p38">
            <a:extLst>
              <a:ext uri="{FF2B5EF4-FFF2-40B4-BE49-F238E27FC236}">
                <a16:creationId xmlns:a16="http://schemas.microsoft.com/office/drawing/2014/main" id="{050EE62C-9495-4631-9352-4082E750AAB4}"/>
              </a:ext>
            </a:extLst>
          </p:cNvPr>
          <p:cNvSpPr txBox="1">
            <a:spLocks/>
          </p:cNvSpPr>
          <p:nvPr/>
        </p:nvSpPr>
        <p:spPr>
          <a:xfrm>
            <a:off x="0" y="0"/>
            <a:ext cx="1767840" cy="534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Poppins"/>
              <a:buNone/>
              <a:tabLst/>
              <a:defRPr/>
            </a:pPr>
            <a:r>
              <a:rPr kumimoji="0" lang="en-US" altLang="zh-TW"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05. </a:t>
            </a:r>
            <a:r>
              <a:rPr kumimoji="0" lang="zh-TW" altLang="en-US"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問卷資料分析</a:t>
            </a:r>
          </a:p>
        </p:txBody>
      </p:sp>
    </p:spTree>
    <p:extLst>
      <p:ext uri="{BB962C8B-B14F-4D97-AF65-F5344CB8AC3E}">
        <p14:creationId xmlns:p14="http://schemas.microsoft.com/office/powerpoint/2010/main" val="2374253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59"/>
        <p:cNvGrpSpPr/>
        <p:nvPr/>
      </p:nvGrpSpPr>
      <p:grpSpPr>
        <a:xfrm>
          <a:off x="0" y="0"/>
          <a:ext cx="0" cy="0"/>
          <a:chOff x="0" y="0"/>
          <a:chExt cx="0" cy="0"/>
        </a:xfrm>
      </p:grpSpPr>
      <p:sp>
        <p:nvSpPr>
          <p:cNvPr id="13" name="矩形 12">
            <a:extLst>
              <a:ext uri="{FF2B5EF4-FFF2-40B4-BE49-F238E27FC236}">
                <a16:creationId xmlns:a16="http://schemas.microsoft.com/office/drawing/2014/main" id="{704BAD35-F246-4839-8C95-5F2CB070A246}"/>
              </a:ext>
            </a:extLst>
          </p:cNvPr>
          <p:cNvSpPr/>
          <p:nvPr/>
        </p:nvSpPr>
        <p:spPr>
          <a:xfrm>
            <a:off x="5849831" y="4246991"/>
            <a:ext cx="2539587" cy="2879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963" name="Google Shape;6963;p85"/>
          <p:cNvSpPr txBox="1">
            <a:spLocks noGrp="1"/>
          </p:cNvSpPr>
          <p:nvPr>
            <p:ph type="body" idx="4294967295"/>
          </p:nvPr>
        </p:nvSpPr>
        <p:spPr>
          <a:xfrm>
            <a:off x="5002951" y="2700831"/>
            <a:ext cx="2715000" cy="1090320"/>
          </a:xfrm>
          <a:prstGeom prst="rect">
            <a:avLst/>
          </a:prstGeom>
        </p:spPr>
        <p:txBody>
          <a:bodyPr spcFirstLastPara="1" wrap="square" lIns="91425" tIns="91425" rIns="91425" bIns="91425" anchor="t" anchorCtr="0">
            <a:noAutofit/>
          </a:bodyPr>
          <a:lstStyle/>
          <a:p>
            <a:pPr marL="0" lvl="0" indent="0">
              <a:buNone/>
            </a:pPr>
            <a:r>
              <a:rPr lang="zh-TW" dirty="0">
                <a:solidFill>
                  <a:schemeClr val="tx1">
                    <a:lumMod val="75000"/>
                    <a:lumOff val="25000"/>
                  </a:schemeClr>
                </a:solidFill>
              </a:rPr>
              <a:t>p-value</a:t>
            </a:r>
            <a:r>
              <a:rPr lang="zh-TW" altLang="en-US" dirty="0">
                <a:solidFill>
                  <a:schemeClr val="tx1">
                    <a:lumMod val="75000"/>
                    <a:lumOff val="25000"/>
                  </a:schemeClr>
                </a:solidFill>
              </a:rPr>
              <a:t> ≈ </a:t>
            </a:r>
            <a:r>
              <a:rPr lang="zh-TW" dirty="0">
                <a:solidFill>
                  <a:schemeClr val="tx1">
                    <a:lumMod val="75000"/>
                    <a:lumOff val="25000"/>
                  </a:schemeClr>
                </a:solidFill>
                <a:highlight>
                  <a:srgbClr val="FFFFFF"/>
                </a:highlight>
              </a:rPr>
              <a:t>0 </a:t>
            </a:r>
            <a:endParaRPr dirty="0">
              <a:solidFill>
                <a:schemeClr val="tx1">
                  <a:lumMod val="75000"/>
                  <a:lumOff val="25000"/>
                </a:schemeClr>
              </a:solidFill>
              <a:highlight>
                <a:srgbClr val="FFFFFF"/>
              </a:highlight>
            </a:endParaRPr>
          </a:p>
          <a:p>
            <a:pPr marL="0" lvl="0" indent="0" algn="l" rtl="0">
              <a:spcBef>
                <a:spcPts val="1600"/>
              </a:spcBef>
              <a:spcAft>
                <a:spcPts val="0"/>
              </a:spcAft>
              <a:buNone/>
            </a:pPr>
            <a:r>
              <a:rPr lang="zh-TW" dirty="0">
                <a:solidFill>
                  <a:schemeClr val="tx1">
                    <a:lumMod val="75000"/>
                    <a:lumOff val="25000"/>
                  </a:schemeClr>
                </a:solidFill>
                <a:highlight>
                  <a:srgbClr val="FFFFFF"/>
                </a:highlight>
              </a:rPr>
              <a:t>&lt; alpha = 0.05</a:t>
            </a:r>
            <a:endParaRPr dirty="0">
              <a:solidFill>
                <a:schemeClr val="tx1">
                  <a:lumMod val="75000"/>
                  <a:lumOff val="25000"/>
                </a:schemeClr>
              </a:solidFill>
            </a:endParaRPr>
          </a:p>
        </p:txBody>
      </p:sp>
      <p:sp>
        <p:nvSpPr>
          <p:cNvPr id="4" name="矩形 3">
            <a:extLst>
              <a:ext uri="{FF2B5EF4-FFF2-40B4-BE49-F238E27FC236}">
                <a16:creationId xmlns:a16="http://schemas.microsoft.com/office/drawing/2014/main" id="{8763EB83-3652-4282-BD49-4A082EFCCCA9}"/>
              </a:ext>
            </a:extLst>
          </p:cNvPr>
          <p:cNvSpPr/>
          <p:nvPr/>
        </p:nvSpPr>
        <p:spPr>
          <a:xfrm>
            <a:off x="5218358" y="3982033"/>
            <a:ext cx="3171061" cy="584775"/>
          </a:xfrm>
          <a:prstGeom prst="rect">
            <a:avLst/>
          </a:prstGeom>
        </p:spPr>
        <p:txBody>
          <a:bodyPr wrap="none">
            <a:spAutoFit/>
          </a:bodyPr>
          <a:lstStyle/>
          <a:p>
            <a:pPr marL="0" marR="0" lvl="0" indent="0" algn="l" defTabSz="914400" rtl="0" eaLnBrk="1" fontAlgn="auto" latinLnBrk="0" hangingPunct="1">
              <a:lnSpc>
                <a:spcPct val="100000"/>
              </a:lnSpc>
              <a:spcBef>
                <a:spcPts val="1600"/>
              </a:spcBef>
              <a:spcAft>
                <a:spcPts val="1600"/>
              </a:spcAft>
              <a:buClr>
                <a:srgbClr val="000000"/>
              </a:buClr>
              <a:buSzTx/>
              <a:buFont typeface="Arial"/>
              <a:buNone/>
              <a:tabLst/>
              <a:defRPr/>
            </a:pPr>
            <a:r>
              <a:rPr kumimoji="0" lang="zh-TW" altLang="en-US" sz="32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Arial"/>
                <a:sym typeface="Arial"/>
              </a:rPr>
              <a:t>→ </a:t>
            </a:r>
            <a:r>
              <a:rPr kumimoji="0" lang="zh-TW" altLang="en-US" sz="32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Arial"/>
                <a:sym typeface="Arial"/>
              </a:rPr>
              <a:t>拒絕虛無假設</a:t>
            </a:r>
          </a:p>
        </p:txBody>
      </p:sp>
      <p:sp>
        <p:nvSpPr>
          <p:cNvPr id="14" name="Google Shape;6961;p85">
            <a:extLst>
              <a:ext uri="{FF2B5EF4-FFF2-40B4-BE49-F238E27FC236}">
                <a16:creationId xmlns:a16="http://schemas.microsoft.com/office/drawing/2014/main" id="{8B41809F-58D6-49EA-A9DE-570BAB5C7076}"/>
              </a:ext>
            </a:extLst>
          </p:cNvPr>
          <p:cNvSpPr txBox="1">
            <a:spLocks noGrp="1"/>
          </p:cNvSpPr>
          <p:nvPr>
            <p:ph type="title"/>
          </p:nvPr>
        </p:nvSpPr>
        <p:spPr>
          <a:xfrm>
            <a:off x="243068" y="737820"/>
            <a:ext cx="7715400" cy="877800"/>
          </a:xfrm>
          <a:prstGeom prst="rect">
            <a:avLst/>
          </a:prstGeom>
        </p:spPr>
        <p:txBody>
          <a:bodyPr spcFirstLastPara="1" wrap="square" lIns="91425" tIns="91425" rIns="91425" bIns="91425" anchor="t" anchorCtr="0">
            <a:noAutofit/>
          </a:bodyPr>
          <a:lstStyle/>
          <a:p>
            <a:pPr lvl="0"/>
            <a:r>
              <a:rPr lang="zh-TW" altLang="zh-TW" dirty="0">
                <a:solidFill>
                  <a:schemeClr val="dk2"/>
                </a:solidFill>
                <a:latin typeface="Arial"/>
                <a:ea typeface="Arial"/>
                <a:cs typeface="Arial"/>
                <a:sym typeface="Arial"/>
              </a:rPr>
              <a:t>抽獎意願在獎品數量不同時是否有差異？</a:t>
            </a:r>
            <a:endParaRPr dirty="0">
              <a:solidFill>
                <a:schemeClr val="dk2"/>
              </a:solidFill>
              <a:latin typeface="Arial"/>
              <a:ea typeface="Arial"/>
              <a:cs typeface="Arial"/>
              <a:sym typeface="Arial"/>
            </a:endParaRPr>
          </a:p>
        </p:txBody>
      </p:sp>
      <p:sp>
        <p:nvSpPr>
          <p:cNvPr id="15" name="Google Shape;6964;p85">
            <a:extLst>
              <a:ext uri="{FF2B5EF4-FFF2-40B4-BE49-F238E27FC236}">
                <a16:creationId xmlns:a16="http://schemas.microsoft.com/office/drawing/2014/main" id="{9AEA9D9B-6246-446C-B150-07E940ADD2C5}"/>
              </a:ext>
            </a:extLst>
          </p:cNvPr>
          <p:cNvSpPr txBox="1">
            <a:spLocks/>
          </p:cNvSpPr>
          <p:nvPr/>
        </p:nvSpPr>
        <p:spPr>
          <a:xfrm>
            <a:off x="243068" y="1218246"/>
            <a:ext cx="2525400" cy="42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Char char="●"/>
              <a:defRPr sz="18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9pPr>
          </a:lstStyle>
          <a:p>
            <a:pPr marL="0" marR="0" lvl="0" indent="0" algn="l" defTabSz="914400" rtl="0" eaLnBrk="1" fontAlgn="auto" latinLnBrk="0" hangingPunct="1">
              <a:lnSpc>
                <a:spcPct val="115000"/>
              </a:lnSpc>
              <a:spcBef>
                <a:spcPts val="0"/>
              </a:spcBef>
              <a:spcAft>
                <a:spcPts val="1600"/>
              </a:spcAft>
              <a:buClr>
                <a:srgbClr val="595959"/>
              </a:buClr>
              <a:buSzPts val="1800"/>
              <a:buFont typeface="Poppins"/>
              <a:buNone/>
              <a:tabLst/>
              <a:defRPr/>
            </a:pPr>
            <a:r>
              <a:rPr kumimoji="0" lang="en-US" altLang="zh-TW" sz="1800" b="0" i="0" u="none" strike="noStrike" kern="0" cap="none" spc="0" normalizeH="0" baseline="0" noProof="0">
                <a:ln>
                  <a:noFill/>
                </a:ln>
                <a:solidFill>
                  <a:srgbClr val="595959"/>
                </a:solidFill>
                <a:effectLst/>
                <a:uLnTx/>
                <a:uFillTx/>
                <a:latin typeface="Poppins"/>
                <a:cs typeface="Poppins"/>
                <a:sym typeface="Poppins"/>
              </a:rPr>
              <a:t>Kruskal-wallis test</a:t>
            </a:r>
            <a:endParaRPr kumimoji="0" lang="en-US" altLang="zh-TW" sz="1800" b="0" i="0" u="none" strike="noStrike" kern="0" cap="none" spc="0" normalizeH="0" baseline="0" noProof="0" dirty="0">
              <a:ln>
                <a:noFill/>
              </a:ln>
              <a:solidFill>
                <a:srgbClr val="595959"/>
              </a:solidFill>
              <a:effectLst/>
              <a:uLnTx/>
              <a:uFillTx/>
              <a:latin typeface="Poppins"/>
              <a:cs typeface="Poppins"/>
              <a:sym typeface="Poppins"/>
            </a:endParaRPr>
          </a:p>
        </p:txBody>
      </p:sp>
      <p:sp>
        <p:nvSpPr>
          <p:cNvPr id="16" name="矩形 15">
            <a:extLst>
              <a:ext uri="{FF2B5EF4-FFF2-40B4-BE49-F238E27FC236}">
                <a16:creationId xmlns:a16="http://schemas.microsoft.com/office/drawing/2014/main" id="{8DD17F3F-7CD9-4439-8CB1-7CF3DF8BCAA7}"/>
              </a:ext>
            </a:extLst>
          </p:cNvPr>
          <p:cNvSpPr/>
          <p:nvPr/>
        </p:nvSpPr>
        <p:spPr>
          <a:xfrm>
            <a:off x="243068" y="329501"/>
            <a:ext cx="1524772" cy="1103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17" name="Google Shape;3457;p38">
            <a:extLst>
              <a:ext uri="{FF2B5EF4-FFF2-40B4-BE49-F238E27FC236}">
                <a16:creationId xmlns:a16="http://schemas.microsoft.com/office/drawing/2014/main" id="{D5E58B1B-DF99-4176-AF71-8FCA105B185A}"/>
              </a:ext>
            </a:extLst>
          </p:cNvPr>
          <p:cNvSpPr txBox="1">
            <a:spLocks/>
          </p:cNvSpPr>
          <p:nvPr/>
        </p:nvSpPr>
        <p:spPr>
          <a:xfrm>
            <a:off x="0" y="0"/>
            <a:ext cx="1767840" cy="534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Poppins"/>
              <a:buNone/>
              <a:tabLst/>
              <a:defRPr/>
            </a:pPr>
            <a:r>
              <a:rPr kumimoji="0" lang="en-US" altLang="zh-TW"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05. </a:t>
            </a:r>
            <a:r>
              <a:rPr kumimoji="0" lang="zh-TW" altLang="en-US"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問卷資料分析</a:t>
            </a:r>
          </a:p>
        </p:txBody>
      </p:sp>
      <p:pic>
        <p:nvPicPr>
          <p:cNvPr id="21" name="Google Shape;7035;p93">
            <a:extLst>
              <a:ext uri="{FF2B5EF4-FFF2-40B4-BE49-F238E27FC236}">
                <a16:creationId xmlns:a16="http://schemas.microsoft.com/office/drawing/2014/main" id="{35DC7979-8DB1-4F0A-A2A4-4C1EB8440FC5}"/>
              </a:ext>
            </a:extLst>
          </p:cNvPr>
          <p:cNvPicPr preferRelativeResize="0"/>
          <p:nvPr/>
        </p:nvPicPr>
        <p:blipFill>
          <a:blip r:embed="rId3">
            <a:alphaModFix/>
          </a:blip>
          <a:stretch>
            <a:fillRect/>
          </a:stretch>
        </p:blipFill>
        <p:spPr>
          <a:xfrm>
            <a:off x="1767840" y="1949775"/>
            <a:ext cx="2688550" cy="1978933"/>
          </a:xfrm>
          <a:prstGeom prst="rect">
            <a:avLst/>
          </a:prstGeom>
          <a:noFill/>
          <a:ln w="9525" cap="flat" cmpd="sng">
            <a:solidFill>
              <a:srgbClr val="B7B7B7"/>
            </a:solidFill>
            <a:prstDash val="lgDashDot"/>
            <a:round/>
            <a:headEnd type="none" w="sm" len="sm"/>
            <a:tailEnd type="none" w="sm" len="sm"/>
          </a:ln>
        </p:spPr>
      </p:pic>
      <p:sp>
        <p:nvSpPr>
          <p:cNvPr id="22" name="Google Shape;7036;p93">
            <a:extLst>
              <a:ext uri="{FF2B5EF4-FFF2-40B4-BE49-F238E27FC236}">
                <a16:creationId xmlns:a16="http://schemas.microsoft.com/office/drawing/2014/main" id="{3F7C3CD3-DF60-4313-8FCC-8BC5BEBF9AF2}"/>
              </a:ext>
            </a:extLst>
          </p:cNvPr>
          <p:cNvSpPr/>
          <p:nvPr/>
        </p:nvSpPr>
        <p:spPr>
          <a:xfrm>
            <a:off x="3502079" y="2410370"/>
            <a:ext cx="954311" cy="1518338"/>
          </a:xfrm>
          <a:prstGeom prst="rect">
            <a:avLst/>
          </a:prstGeom>
          <a:no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 name="Google Shape;7037;p93">
            <a:extLst>
              <a:ext uri="{FF2B5EF4-FFF2-40B4-BE49-F238E27FC236}">
                <a16:creationId xmlns:a16="http://schemas.microsoft.com/office/drawing/2014/main" id="{0ED39970-D77E-42B0-808E-E233B58DC39F}"/>
              </a:ext>
            </a:extLst>
          </p:cNvPr>
          <p:cNvPicPr preferRelativeResize="0"/>
          <p:nvPr/>
        </p:nvPicPr>
        <p:blipFill>
          <a:blip r:embed="rId4">
            <a:alphaModFix/>
          </a:blip>
          <a:stretch>
            <a:fillRect/>
          </a:stretch>
        </p:blipFill>
        <p:spPr>
          <a:xfrm>
            <a:off x="5002951" y="1940271"/>
            <a:ext cx="3571549" cy="561280"/>
          </a:xfrm>
          <a:prstGeom prst="rect">
            <a:avLst/>
          </a:prstGeom>
          <a:noFill/>
          <a:ln w="9525" cap="flat" cmpd="sng">
            <a:solidFill>
              <a:srgbClr val="B7B7B7"/>
            </a:solidFill>
            <a:prstDash val="lgDashDot"/>
            <a:round/>
            <a:headEnd type="none" w="sm" len="sm"/>
            <a:tailEnd type="none" w="sm" len="sm"/>
          </a:ln>
        </p:spPr>
      </p:pic>
      <p:pic>
        <p:nvPicPr>
          <p:cNvPr id="24" name="Google Shape;7034;p93">
            <a:extLst>
              <a:ext uri="{FF2B5EF4-FFF2-40B4-BE49-F238E27FC236}">
                <a16:creationId xmlns:a16="http://schemas.microsoft.com/office/drawing/2014/main" id="{55ADEE14-A52B-48A2-8F7E-D4BA5B3F5503}"/>
              </a:ext>
            </a:extLst>
          </p:cNvPr>
          <p:cNvPicPr preferRelativeResize="0"/>
          <p:nvPr/>
        </p:nvPicPr>
        <p:blipFill rotWithShape="1">
          <a:blip r:embed="rId5">
            <a:alphaModFix/>
          </a:blip>
          <a:srcRect l="826" r="816"/>
          <a:stretch/>
        </p:blipFill>
        <p:spPr>
          <a:xfrm>
            <a:off x="645700" y="1961102"/>
            <a:ext cx="954311" cy="2902299"/>
          </a:xfrm>
          <a:prstGeom prst="rect">
            <a:avLst/>
          </a:prstGeom>
          <a:noFill/>
          <a:ln w="9525" cap="flat" cmpd="sng">
            <a:solidFill>
              <a:srgbClr val="B7B7B7"/>
            </a:solidFill>
            <a:prstDash val="lgDashDot"/>
            <a:round/>
            <a:headEnd type="none" w="sm" len="sm"/>
            <a:tailEnd type="none" w="sm" len="sm"/>
          </a:ln>
        </p:spPr>
      </p:pic>
    </p:spTree>
    <p:extLst>
      <p:ext uri="{BB962C8B-B14F-4D97-AF65-F5344CB8AC3E}">
        <p14:creationId xmlns:p14="http://schemas.microsoft.com/office/powerpoint/2010/main" val="2707102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grpSp>
        <p:nvGrpSpPr>
          <p:cNvPr id="3477" name="Google Shape;3477;p40"/>
          <p:cNvGrpSpPr/>
          <p:nvPr/>
        </p:nvGrpSpPr>
        <p:grpSpPr>
          <a:xfrm flipH="1">
            <a:off x="75464" y="2634964"/>
            <a:ext cx="2430621" cy="2508536"/>
            <a:chOff x="3836975" y="2014000"/>
            <a:chExt cx="2370875" cy="2446875"/>
          </a:xfrm>
        </p:grpSpPr>
        <p:sp>
          <p:nvSpPr>
            <p:cNvPr id="3478" name="Google Shape;3478;p40"/>
            <p:cNvSpPr/>
            <p:nvPr/>
          </p:nvSpPr>
          <p:spPr>
            <a:xfrm>
              <a:off x="3836975" y="2985050"/>
              <a:ext cx="544850" cy="507725"/>
            </a:xfrm>
            <a:custGeom>
              <a:avLst/>
              <a:gdLst/>
              <a:ahLst/>
              <a:cxnLst/>
              <a:rect l="l" t="t" r="r" b="b"/>
              <a:pathLst>
                <a:path w="21794" h="20309" extrusionOk="0">
                  <a:moveTo>
                    <a:pt x="17016" y="1"/>
                  </a:moveTo>
                  <a:cubicBezTo>
                    <a:pt x="16950" y="1"/>
                    <a:pt x="16880" y="12"/>
                    <a:pt x="16809" y="34"/>
                  </a:cubicBezTo>
                  <a:cubicBezTo>
                    <a:pt x="16171" y="217"/>
                    <a:pt x="14438" y="1767"/>
                    <a:pt x="13891" y="4168"/>
                  </a:cubicBezTo>
                  <a:cubicBezTo>
                    <a:pt x="13891" y="4168"/>
                    <a:pt x="13635" y="4779"/>
                    <a:pt x="12995" y="4779"/>
                  </a:cubicBezTo>
                  <a:cubicBezTo>
                    <a:pt x="12841" y="4779"/>
                    <a:pt x="12664" y="4743"/>
                    <a:pt x="12462" y="4654"/>
                  </a:cubicBezTo>
                  <a:cubicBezTo>
                    <a:pt x="10912" y="3955"/>
                    <a:pt x="5745" y="1311"/>
                    <a:pt x="4803" y="977"/>
                  </a:cubicBezTo>
                  <a:cubicBezTo>
                    <a:pt x="4447" y="862"/>
                    <a:pt x="4059" y="785"/>
                    <a:pt x="3766" y="785"/>
                  </a:cubicBezTo>
                  <a:cubicBezTo>
                    <a:pt x="3358" y="785"/>
                    <a:pt x="3134" y="935"/>
                    <a:pt x="3435" y="1341"/>
                  </a:cubicBezTo>
                  <a:cubicBezTo>
                    <a:pt x="3800" y="1828"/>
                    <a:pt x="5897" y="3408"/>
                    <a:pt x="7021" y="4259"/>
                  </a:cubicBezTo>
                  <a:cubicBezTo>
                    <a:pt x="5819" y="3377"/>
                    <a:pt x="3417" y="1696"/>
                    <a:pt x="2586" y="1696"/>
                  </a:cubicBezTo>
                  <a:cubicBezTo>
                    <a:pt x="2473" y="1696"/>
                    <a:pt x="2388" y="1728"/>
                    <a:pt x="2341" y="1797"/>
                  </a:cubicBezTo>
                  <a:cubicBezTo>
                    <a:pt x="2128" y="2132"/>
                    <a:pt x="2462" y="2800"/>
                    <a:pt x="3648" y="3803"/>
                  </a:cubicBezTo>
                  <a:cubicBezTo>
                    <a:pt x="2766" y="3226"/>
                    <a:pt x="1945" y="2770"/>
                    <a:pt x="1672" y="2770"/>
                  </a:cubicBezTo>
                  <a:cubicBezTo>
                    <a:pt x="0" y="2800"/>
                    <a:pt x="4803" y="6448"/>
                    <a:pt x="4803" y="6448"/>
                  </a:cubicBezTo>
                  <a:cubicBezTo>
                    <a:pt x="2262" y="4565"/>
                    <a:pt x="1736" y="4003"/>
                    <a:pt x="1443" y="4003"/>
                  </a:cubicBezTo>
                  <a:cubicBezTo>
                    <a:pt x="1343" y="4003"/>
                    <a:pt x="1271" y="4068"/>
                    <a:pt x="1155" y="4168"/>
                  </a:cubicBezTo>
                  <a:cubicBezTo>
                    <a:pt x="851" y="4442"/>
                    <a:pt x="1398" y="5232"/>
                    <a:pt x="3009" y="6873"/>
                  </a:cubicBezTo>
                  <a:lnTo>
                    <a:pt x="9028" y="13682"/>
                  </a:lnTo>
                  <a:lnTo>
                    <a:pt x="12584" y="20308"/>
                  </a:lnTo>
                  <a:lnTo>
                    <a:pt x="21794" y="14989"/>
                  </a:lnTo>
                  <a:lnTo>
                    <a:pt x="16292" y="7451"/>
                  </a:lnTo>
                  <a:cubicBezTo>
                    <a:pt x="16231" y="6904"/>
                    <a:pt x="16201" y="6235"/>
                    <a:pt x="16201" y="5475"/>
                  </a:cubicBezTo>
                  <a:cubicBezTo>
                    <a:pt x="16171" y="4806"/>
                    <a:pt x="16292" y="4168"/>
                    <a:pt x="16505" y="3530"/>
                  </a:cubicBezTo>
                  <a:cubicBezTo>
                    <a:pt x="16748" y="2770"/>
                    <a:pt x="17143" y="1767"/>
                    <a:pt x="17508" y="1281"/>
                  </a:cubicBezTo>
                  <a:cubicBezTo>
                    <a:pt x="17915" y="738"/>
                    <a:pt x="17571" y="1"/>
                    <a:pt x="1701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9" name="Google Shape;3479;p40"/>
            <p:cNvSpPr/>
            <p:nvPr/>
          </p:nvSpPr>
          <p:spPr>
            <a:xfrm>
              <a:off x="3893950" y="3082975"/>
              <a:ext cx="116300" cy="89975"/>
            </a:xfrm>
            <a:custGeom>
              <a:avLst/>
              <a:gdLst/>
              <a:ahLst/>
              <a:cxnLst/>
              <a:rect l="l" t="t" r="r" b="b"/>
              <a:pathLst>
                <a:path w="4652" h="3599" extrusionOk="0">
                  <a:moveTo>
                    <a:pt x="82" y="0"/>
                  </a:moveTo>
                  <a:cubicBezTo>
                    <a:pt x="72" y="0"/>
                    <a:pt x="65" y="3"/>
                    <a:pt x="62" y="8"/>
                  </a:cubicBezTo>
                  <a:cubicBezTo>
                    <a:pt x="1" y="69"/>
                    <a:pt x="943" y="950"/>
                    <a:pt x="2220" y="1953"/>
                  </a:cubicBezTo>
                  <a:cubicBezTo>
                    <a:pt x="3417" y="2888"/>
                    <a:pt x="4446" y="3598"/>
                    <a:pt x="4579" y="3598"/>
                  </a:cubicBezTo>
                  <a:cubicBezTo>
                    <a:pt x="4584" y="3598"/>
                    <a:pt x="4588" y="3597"/>
                    <a:pt x="4590" y="3595"/>
                  </a:cubicBezTo>
                  <a:cubicBezTo>
                    <a:pt x="4651" y="3503"/>
                    <a:pt x="3709" y="2622"/>
                    <a:pt x="2463" y="1649"/>
                  </a:cubicBezTo>
                  <a:cubicBezTo>
                    <a:pt x="1287" y="703"/>
                    <a:pt x="247" y="0"/>
                    <a:pt x="82"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0" name="Google Shape;3480;p40"/>
            <p:cNvSpPr/>
            <p:nvPr/>
          </p:nvSpPr>
          <p:spPr>
            <a:xfrm>
              <a:off x="3909925" y="3054100"/>
              <a:ext cx="129950" cy="88550"/>
            </a:xfrm>
            <a:custGeom>
              <a:avLst/>
              <a:gdLst/>
              <a:ahLst/>
              <a:cxnLst/>
              <a:rect l="l" t="t" r="r" b="b"/>
              <a:pathLst>
                <a:path w="5198" h="3542" extrusionOk="0">
                  <a:moveTo>
                    <a:pt x="82" y="0"/>
                  </a:moveTo>
                  <a:cubicBezTo>
                    <a:pt x="71" y="0"/>
                    <a:pt x="64" y="3"/>
                    <a:pt x="61" y="8"/>
                  </a:cubicBezTo>
                  <a:cubicBezTo>
                    <a:pt x="0" y="99"/>
                    <a:pt x="1094" y="950"/>
                    <a:pt x="2492" y="1923"/>
                  </a:cubicBezTo>
                  <a:cubicBezTo>
                    <a:pt x="3811" y="2840"/>
                    <a:pt x="4941" y="3542"/>
                    <a:pt x="5116" y="3542"/>
                  </a:cubicBezTo>
                  <a:cubicBezTo>
                    <a:pt x="5126" y="3542"/>
                    <a:pt x="5133" y="3539"/>
                    <a:pt x="5137" y="3534"/>
                  </a:cubicBezTo>
                  <a:cubicBezTo>
                    <a:pt x="5198" y="3443"/>
                    <a:pt x="4103" y="2592"/>
                    <a:pt x="2705" y="1619"/>
                  </a:cubicBezTo>
                  <a:cubicBezTo>
                    <a:pt x="1386" y="701"/>
                    <a:pt x="257" y="0"/>
                    <a:pt x="82"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1" name="Google Shape;3481;p40"/>
            <p:cNvSpPr/>
            <p:nvPr/>
          </p:nvSpPr>
          <p:spPr>
            <a:xfrm>
              <a:off x="3937275" y="3028250"/>
              <a:ext cx="123875" cy="82500"/>
            </a:xfrm>
            <a:custGeom>
              <a:avLst/>
              <a:gdLst/>
              <a:ahLst/>
              <a:cxnLst/>
              <a:rect l="l" t="t" r="r" b="b"/>
              <a:pathLst>
                <a:path w="4955" h="3300" extrusionOk="0">
                  <a:moveTo>
                    <a:pt x="84" y="0"/>
                  </a:moveTo>
                  <a:cubicBezTo>
                    <a:pt x="73" y="0"/>
                    <a:pt x="65" y="3"/>
                    <a:pt x="61" y="9"/>
                  </a:cubicBezTo>
                  <a:cubicBezTo>
                    <a:pt x="0" y="100"/>
                    <a:pt x="1034" y="920"/>
                    <a:pt x="2371" y="1802"/>
                  </a:cubicBezTo>
                  <a:cubicBezTo>
                    <a:pt x="3627" y="2658"/>
                    <a:pt x="4695" y="3300"/>
                    <a:pt x="4871" y="3300"/>
                  </a:cubicBezTo>
                  <a:cubicBezTo>
                    <a:pt x="4883" y="3300"/>
                    <a:pt x="4890" y="3297"/>
                    <a:pt x="4894" y="3291"/>
                  </a:cubicBezTo>
                  <a:cubicBezTo>
                    <a:pt x="4955" y="3200"/>
                    <a:pt x="3921" y="2410"/>
                    <a:pt x="2584" y="1498"/>
                  </a:cubicBezTo>
                  <a:cubicBezTo>
                    <a:pt x="1328" y="642"/>
                    <a:pt x="260" y="0"/>
                    <a:pt x="84"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2" name="Google Shape;3482;p40"/>
            <p:cNvSpPr/>
            <p:nvPr/>
          </p:nvSpPr>
          <p:spPr>
            <a:xfrm>
              <a:off x="4062650" y="3197150"/>
              <a:ext cx="742450" cy="986350"/>
            </a:xfrm>
            <a:custGeom>
              <a:avLst/>
              <a:gdLst/>
              <a:ahLst/>
              <a:cxnLst/>
              <a:rect l="l" t="t" r="r" b="b"/>
              <a:pathLst>
                <a:path w="29698" h="39454" extrusionOk="0">
                  <a:moveTo>
                    <a:pt x="7782" y="0"/>
                  </a:moveTo>
                  <a:lnTo>
                    <a:pt x="1" y="5198"/>
                  </a:lnTo>
                  <a:cubicBezTo>
                    <a:pt x="1" y="5198"/>
                    <a:pt x="15016" y="33071"/>
                    <a:pt x="16840" y="35594"/>
                  </a:cubicBezTo>
                  <a:cubicBezTo>
                    <a:pt x="18664" y="38147"/>
                    <a:pt x="24682" y="39454"/>
                    <a:pt x="24682" y="39454"/>
                  </a:cubicBezTo>
                  <a:lnTo>
                    <a:pt x="29697" y="27782"/>
                  </a:lnTo>
                  <a:lnTo>
                    <a:pt x="778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3" name="Google Shape;3483;p40"/>
            <p:cNvSpPr/>
            <p:nvPr/>
          </p:nvSpPr>
          <p:spPr>
            <a:xfrm>
              <a:off x="5523175" y="2225250"/>
              <a:ext cx="281175" cy="548600"/>
            </a:xfrm>
            <a:custGeom>
              <a:avLst/>
              <a:gdLst/>
              <a:ahLst/>
              <a:cxnLst/>
              <a:rect l="l" t="t" r="r" b="b"/>
              <a:pathLst>
                <a:path w="11247" h="21944" extrusionOk="0">
                  <a:moveTo>
                    <a:pt x="4985" y="0"/>
                  </a:moveTo>
                  <a:lnTo>
                    <a:pt x="0" y="20457"/>
                  </a:lnTo>
                  <a:cubicBezTo>
                    <a:pt x="109" y="21273"/>
                    <a:pt x="901" y="21944"/>
                    <a:pt x="1742" y="21944"/>
                  </a:cubicBezTo>
                  <a:cubicBezTo>
                    <a:pt x="1840" y="21944"/>
                    <a:pt x="1938" y="21935"/>
                    <a:pt x="2037" y="21916"/>
                  </a:cubicBezTo>
                  <a:cubicBezTo>
                    <a:pt x="2949" y="21764"/>
                    <a:pt x="3617" y="20730"/>
                    <a:pt x="3404" y="19818"/>
                  </a:cubicBezTo>
                  <a:lnTo>
                    <a:pt x="3404" y="19818"/>
                  </a:lnTo>
                  <a:cubicBezTo>
                    <a:pt x="3628" y="20754"/>
                    <a:pt x="4574" y="21282"/>
                    <a:pt x="5531" y="21282"/>
                  </a:cubicBezTo>
                  <a:cubicBezTo>
                    <a:pt x="6003" y="21282"/>
                    <a:pt x="6478" y="21153"/>
                    <a:pt x="6870" y="20882"/>
                  </a:cubicBezTo>
                  <a:cubicBezTo>
                    <a:pt x="8025" y="20092"/>
                    <a:pt x="8329" y="18390"/>
                    <a:pt x="7873" y="17052"/>
                  </a:cubicBezTo>
                  <a:lnTo>
                    <a:pt x="7873" y="17052"/>
                  </a:lnTo>
                  <a:cubicBezTo>
                    <a:pt x="8237" y="17381"/>
                    <a:pt x="8722" y="17545"/>
                    <a:pt x="9203" y="17545"/>
                  </a:cubicBezTo>
                  <a:cubicBezTo>
                    <a:pt x="9524" y="17545"/>
                    <a:pt x="9842" y="17472"/>
                    <a:pt x="10122" y="17326"/>
                  </a:cubicBezTo>
                  <a:cubicBezTo>
                    <a:pt x="10821" y="16931"/>
                    <a:pt x="11247" y="16080"/>
                    <a:pt x="11125" y="15289"/>
                  </a:cubicBezTo>
                  <a:cubicBezTo>
                    <a:pt x="10821" y="13587"/>
                    <a:pt x="8693" y="13040"/>
                    <a:pt x="7508" y="11794"/>
                  </a:cubicBezTo>
                  <a:cubicBezTo>
                    <a:pt x="6049" y="10274"/>
                    <a:pt x="6201" y="7934"/>
                    <a:pt x="6383" y="5836"/>
                  </a:cubicBezTo>
                  <a:cubicBezTo>
                    <a:pt x="6566" y="3769"/>
                    <a:pt x="6566" y="1368"/>
                    <a:pt x="498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4" name="Google Shape;3484;p40"/>
            <p:cNvSpPr/>
            <p:nvPr/>
          </p:nvSpPr>
          <p:spPr>
            <a:xfrm>
              <a:off x="4916000" y="2112775"/>
              <a:ext cx="493975" cy="495975"/>
            </a:xfrm>
            <a:custGeom>
              <a:avLst/>
              <a:gdLst/>
              <a:ahLst/>
              <a:cxnLst/>
              <a:rect l="l" t="t" r="r" b="b"/>
              <a:pathLst>
                <a:path w="19759" h="19839" extrusionOk="0">
                  <a:moveTo>
                    <a:pt x="19758" y="1"/>
                  </a:moveTo>
                  <a:lnTo>
                    <a:pt x="19758" y="1"/>
                  </a:lnTo>
                  <a:cubicBezTo>
                    <a:pt x="17631" y="1325"/>
                    <a:pt x="15120" y="2000"/>
                    <a:pt x="12619" y="2000"/>
                  </a:cubicBezTo>
                  <a:cubicBezTo>
                    <a:pt x="11331" y="2000"/>
                    <a:pt x="10045" y="1821"/>
                    <a:pt x="8816" y="1460"/>
                  </a:cubicBezTo>
                  <a:cubicBezTo>
                    <a:pt x="7691" y="1125"/>
                    <a:pt x="6627" y="639"/>
                    <a:pt x="5503" y="457"/>
                  </a:cubicBezTo>
                  <a:cubicBezTo>
                    <a:pt x="5165" y="393"/>
                    <a:pt x="4813" y="356"/>
                    <a:pt x="4463" y="356"/>
                  </a:cubicBezTo>
                  <a:cubicBezTo>
                    <a:pt x="3647" y="356"/>
                    <a:pt x="2837" y="554"/>
                    <a:pt x="2220" y="1065"/>
                  </a:cubicBezTo>
                  <a:cubicBezTo>
                    <a:pt x="1308" y="1764"/>
                    <a:pt x="943" y="3192"/>
                    <a:pt x="1642" y="4104"/>
                  </a:cubicBezTo>
                  <a:cubicBezTo>
                    <a:pt x="1977" y="4530"/>
                    <a:pt x="2463" y="4773"/>
                    <a:pt x="2706" y="5229"/>
                  </a:cubicBezTo>
                  <a:cubicBezTo>
                    <a:pt x="3162" y="6141"/>
                    <a:pt x="2433" y="7205"/>
                    <a:pt x="1673" y="7873"/>
                  </a:cubicBezTo>
                  <a:cubicBezTo>
                    <a:pt x="913" y="8542"/>
                    <a:pt x="1" y="9332"/>
                    <a:pt x="92" y="10335"/>
                  </a:cubicBezTo>
                  <a:cubicBezTo>
                    <a:pt x="214" y="11399"/>
                    <a:pt x="1308" y="11977"/>
                    <a:pt x="2250" y="12433"/>
                  </a:cubicBezTo>
                  <a:cubicBezTo>
                    <a:pt x="3223" y="12889"/>
                    <a:pt x="4287" y="13648"/>
                    <a:pt x="4165" y="14682"/>
                  </a:cubicBezTo>
                  <a:cubicBezTo>
                    <a:pt x="4104" y="15563"/>
                    <a:pt x="3253" y="16110"/>
                    <a:pt x="2889" y="16901"/>
                  </a:cubicBezTo>
                  <a:cubicBezTo>
                    <a:pt x="2402" y="17934"/>
                    <a:pt x="2949" y="19272"/>
                    <a:pt x="3952" y="19697"/>
                  </a:cubicBezTo>
                  <a:cubicBezTo>
                    <a:pt x="4186" y="19793"/>
                    <a:pt x="4434" y="19838"/>
                    <a:pt x="4682" y="19838"/>
                  </a:cubicBezTo>
                  <a:cubicBezTo>
                    <a:pt x="5530" y="19838"/>
                    <a:pt x="6382" y="19312"/>
                    <a:pt x="6688" y="18512"/>
                  </a:cubicBezTo>
                  <a:lnTo>
                    <a:pt x="19758"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5" name="Google Shape;3485;p40"/>
            <p:cNvSpPr/>
            <p:nvPr/>
          </p:nvSpPr>
          <p:spPr>
            <a:xfrm>
              <a:off x="4985150" y="2087125"/>
              <a:ext cx="661150" cy="1104725"/>
            </a:xfrm>
            <a:custGeom>
              <a:avLst/>
              <a:gdLst/>
              <a:ahLst/>
              <a:cxnLst/>
              <a:rect l="l" t="t" r="r" b="b"/>
              <a:pathLst>
                <a:path w="26446" h="44189" extrusionOk="0">
                  <a:moveTo>
                    <a:pt x="14402" y="1"/>
                  </a:moveTo>
                  <a:cubicBezTo>
                    <a:pt x="9333" y="1"/>
                    <a:pt x="4803" y="3499"/>
                    <a:pt x="3618" y="8595"/>
                  </a:cubicBezTo>
                  <a:cubicBezTo>
                    <a:pt x="2433" y="13793"/>
                    <a:pt x="1156" y="19568"/>
                    <a:pt x="791" y="22425"/>
                  </a:cubicBezTo>
                  <a:cubicBezTo>
                    <a:pt x="1" y="28292"/>
                    <a:pt x="5746" y="30055"/>
                    <a:pt x="5746" y="30055"/>
                  </a:cubicBezTo>
                  <a:lnTo>
                    <a:pt x="4712" y="35009"/>
                  </a:lnTo>
                  <a:cubicBezTo>
                    <a:pt x="3831" y="39143"/>
                    <a:pt x="6506" y="43216"/>
                    <a:pt x="10670" y="44037"/>
                  </a:cubicBezTo>
                  <a:cubicBezTo>
                    <a:pt x="11179" y="44139"/>
                    <a:pt x="11686" y="44188"/>
                    <a:pt x="12186" y="44188"/>
                  </a:cubicBezTo>
                  <a:cubicBezTo>
                    <a:pt x="15690" y="44188"/>
                    <a:pt x="18839" y="41765"/>
                    <a:pt x="19637" y="38201"/>
                  </a:cubicBezTo>
                  <a:lnTo>
                    <a:pt x="25017" y="13459"/>
                  </a:lnTo>
                  <a:cubicBezTo>
                    <a:pt x="26445" y="7471"/>
                    <a:pt x="22615" y="1452"/>
                    <a:pt x="16567" y="206"/>
                  </a:cubicBezTo>
                  <a:lnTo>
                    <a:pt x="15989" y="115"/>
                  </a:lnTo>
                  <a:cubicBezTo>
                    <a:pt x="15456" y="38"/>
                    <a:pt x="14926" y="1"/>
                    <a:pt x="1440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6" name="Google Shape;3486;p40"/>
            <p:cNvSpPr/>
            <p:nvPr/>
          </p:nvSpPr>
          <p:spPr>
            <a:xfrm>
              <a:off x="5099900" y="2382150"/>
              <a:ext cx="45625" cy="41100"/>
            </a:xfrm>
            <a:custGeom>
              <a:avLst/>
              <a:gdLst/>
              <a:ahLst/>
              <a:cxnLst/>
              <a:rect l="l" t="t" r="r" b="b"/>
              <a:pathLst>
                <a:path w="1825" h="1644" extrusionOk="0">
                  <a:moveTo>
                    <a:pt x="902" y="0"/>
                  </a:moveTo>
                  <a:cubicBezTo>
                    <a:pt x="511" y="0"/>
                    <a:pt x="172" y="280"/>
                    <a:pt x="92" y="655"/>
                  </a:cubicBezTo>
                  <a:cubicBezTo>
                    <a:pt x="1" y="1080"/>
                    <a:pt x="305" y="1506"/>
                    <a:pt x="761" y="1627"/>
                  </a:cubicBezTo>
                  <a:cubicBezTo>
                    <a:pt x="816" y="1638"/>
                    <a:pt x="870" y="1643"/>
                    <a:pt x="925" y="1643"/>
                  </a:cubicBezTo>
                  <a:cubicBezTo>
                    <a:pt x="1321" y="1643"/>
                    <a:pt x="1680" y="1363"/>
                    <a:pt x="1733" y="989"/>
                  </a:cubicBezTo>
                  <a:cubicBezTo>
                    <a:pt x="1824" y="533"/>
                    <a:pt x="1520" y="107"/>
                    <a:pt x="1065" y="16"/>
                  </a:cubicBezTo>
                  <a:cubicBezTo>
                    <a:pt x="1010" y="5"/>
                    <a:pt x="955" y="0"/>
                    <a:pt x="90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7" name="Google Shape;3487;p40"/>
            <p:cNvSpPr/>
            <p:nvPr/>
          </p:nvSpPr>
          <p:spPr>
            <a:xfrm>
              <a:off x="5095350" y="2361350"/>
              <a:ext cx="85125" cy="28475"/>
            </a:xfrm>
            <a:custGeom>
              <a:avLst/>
              <a:gdLst/>
              <a:ahLst/>
              <a:cxnLst/>
              <a:rect l="l" t="t" r="r" b="b"/>
              <a:pathLst>
                <a:path w="3405" h="1139" extrusionOk="0">
                  <a:moveTo>
                    <a:pt x="1479" y="0"/>
                  </a:moveTo>
                  <a:cubicBezTo>
                    <a:pt x="1054" y="0"/>
                    <a:pt x="698" y="126"/>
                    <a:pt x="456" y="271"/>
                  </a:cubicBezTo>
                  <a:cubicBezTo>
                    <a:pt x="122" y="423"/>
                    <a:pt x="0" y="605"/>
                    <a:pt x="61" y="666"/>
                  </a:cubicBezTo>
                  <a:cubicBezTo>
                    <a:pt x="74" y="684"/>
                    <a:pt x="101" y="691"/>
                    <a:pt x="139" y="691"/>
                  </a:cubicBezTo>
                  <a:cubicBezTo>
                    <a:pt x="323" y="691"/>
                    <a:pt x="780" y="519"/>
                    <a:pt x="1359" y="519"/>
                  </a:cubicBezTo>
                  <a:cubicBezTo>
                    <a:pt x="1479" y="519"/>
                    <a:pt x="1604" y="527"/>
                    <a:pt x="1733" y="544"/>
                  </a:cubicBezTo>
                  <a:cubicBezTo>
                    <a:pt x="2559" y="654"/>
                    <a:pt x="3135" y="1139"/>
                    <a:pt x="3304" y="1139"/>
                  </a:cubicBezTo>
                  <a:cubicBezTo>
                    <a:pt x="3322" y="1139"/>
                    <a:pt x="3335" y="1133"/>
                    <a:pt x="3344" y="1122"/>
                  </a:cubicBezTo>
                  <a:cubicBezTo>
                    <a:pt x="3405" y="1091"/>
                    <a:pt x="3344" y="879"/>
                    <a:pt x="3070" y="636"/>
                  </a:cubicBezTo>
                  <a:cubicBezTo>
                    <a:pt x="2827" y="392"/>
                    <a:pt x="2371" y="119"/>
                    <a:pt x="1824" y="28"/>
                  </a:cubicBezTo>
                  <a:cubicBezTo>
                    <a:pt x="1705" y="9"/>
                    <a:pt x="1590" y="0"/>
                    <a:pt x="147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8" name="Google Shape;3488;p40"/>
            <p:cNvSpPr/>
            <p:nvPr/>
          </p:nvSpPr>
          <p:spPr>
            <a:xfrm>
              <a:off x="5320275" y="2418625"/>
              <a:ext cx="45625" cy="41125"/>
            </a:xfrm>
            <a:custGeom>
              <a:avLst/>
              <a:gdLst/>
              <a:ahLst/>
              <a:cxnLst/>
              <a:rect l="l" t="t" r="r" b="b"/>
              <a:pathLst>
                <a:path w="1825" h="1645" extrusionOk="0">
                  <a:moveTo>
                    <a:pt x="900" y="0"/>
                  </a:moveTo>
                  <a:cubicBezTo>
                    <a:pt x="504" y="0"/>
                    <a:pt x="145" y="280"/>
                    <a:pt x="92" y="655"/>
                  </a:cubicBezTo>
                  <a:cubicBezTo>
                    <a:pt x="0" y="1110"/>
                    <a:pt x="304" y="1536"/>
                    <a:pt x="760" y="1627"/>
                  </a:cubicBezTo>
                  <a:cubicBezTo>
                    <a:pt x="819" y="1639"/>
                    <a:pt x="878" y="1645"/>
                    <a:pt x="936" y="1645"/>
                  </a:cubicBezTo>
                  <a:cubicBezTo>
                    <a:pt x="1327" y="1645"/>
                    <a:pt x="1680" y="1386"/>
                    <a:pt x="1733" y="989"/>
                  </a:cubicBezTo>
                  <a:cubicBezTo>
                    <a:pt x="1824" y="563"/>
                    <a:pt x="1520" y="138"/>
                    <a:pt x="1064" y="16"/>
                  </a:cubicBezTo>
                  <a:cubicBezTo>
                    <a:pt x="1009" y="5"/>
                    <a:pt x="955" y="0"/>
                    <a:pt x="90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9" name="Google Shape;3489;p40"/>
            <p:cNvSpPr/>
            <p:nvPr/>
          </p:nvSpPr>
          <p:spPr>
            <a:xfrm>
              <a:off x="5316475" y="2397825"/>
              <a:ext cx="85125" cy="29050"/>
            </a:xfrm>
            <a:custGeom>
              <a:avLst/>
              <a:gdLst/>
              <a:ahLst/>
              <a:cxnLst/>
              <a:rect l="l" t="t" r="r" b="b"/>
              <a:pathLst>
                <a:path w="3405" h="1162" extrusionOk="0">
                  <a:moveTo>
                    <a:pt x="1461" y="0"/>
                  </a:moveTo>
                  <a:cubicBezTo>
                    <a:pt x="1043" y="0"/>
                    <a:pt x="667" y="126"/>
                    <a:pt x="426" y="271"/>
                  </a:cubicBezTo>
                  <a:cubicBezTo>
                    <a:pt x="122" y="423"/>
                    <a:pt x="0" y="605"/>
                    <a:pt x="61" y="666"/>
                  </a:cubicBezTo>
                  <a:cubicBezTo>
                    <a:pt x="70" y="684"/>
                    <a:pt x="93" y="691"/>
                    <a:pt x="129" y="691"/>
                  </a:cubicBezTo>
                  <a:cubicBezTo>
                    <a:pt x="303" y="691"/>
                    <a:pt x="773" y="519"/>
                    <a:pt x="1357" y="519"/>
                  </a:cubicBezTo>
                  <a:cubicBezTo>
                    <a:pt x="1478" y="519"/>
                    <a:pt x="1604" y="526"/>
                    <a:pt x="1733" y="544"/>
                  </a:cubicBezTo>
                  <a:cubicBezTo>
                    <a:pt x="2579" y="657"/>
                    <a:pt x="3137" y="1162"/>
                    <a:pt x="3310" y="1162"/>
                  </a:cubicBezTo>
                  <a:cubicBezTo>
                    <a:pt x="3324" y="1162"/>
                    <a:pt x="3335" y="1159"/>
                    <a:pt x="3344" y="1152"/>
                  </a:cubicBezTo>
                  <a:cubicBezTo>
                    <a:pt x="3405" y="1091"/>
                    <a:pt x="3344" y="879"/>
                    <a:pt x="3070" y="635"/>
                  </a:cubicBezTo>
                  <a:cubicBezTo>
                    <a:pt x="2827" y="392"/>
                    <a:pt x="2371" y="119"/>
                    <a:pt x="1794" y="28"/>
                  </a:cubicBezTo>
                  <a:cubicBezTo>
                    <a:pt x="1681" y="9"/>
                    <a:pt x="1570" y="0"/>
                    <a:pt x="146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0" name="Google Shape;3490;p40"/>
            <p:cNvSpPr/>
            <p:nvPr/>
          </p:nvSpPr>
          <p:spPr>
            <a:xfrm>
              <a:off x="5154625" y="2383300"/>
              <a:ext cx="97275" cy="186675"/>
            </a:xfrm>
            <a:custGeom>
              <a:avLst/>
              <a:gdLst/>
              <a:ahLst/>
              <a:cxnLst/>
              <a:rect l="l" t="t" r="r" b="b"/>
              <a:pathLst>
                <a:path w="3891" h="7467" extrusionOk="0">
                  <a:moveTo>
                    <a:pt x="3767" y="0"/>
                  </a:moveTo>
                  <a:cubicBezTo>
                    <a:pt x="3660" y="0"/>
                    <a:pt x="2543" y="1844"/>
                    <a:pt x="1246" y="4195"/>
                  </a:cubicBezTo>
                  <a:cubicBezTo>
                    <a:pt x="912" y="4773"/>
                    <a:pt x="608" y="5320"/>
                    <a:pt x="335" y="5837"/>
                  </a:cubicBezTo>
                  <a:cubicBezTo>
                    <a:pt x="213" y="6110"/>
                    <a:pt x="0" y="6384"/>
                    <a:pt x="61" y="6748"/>
                  </a:cubicBezTo>
                  <a:cubicBezTo>
                    <a:pt x="122" y="6931"/>
                    <a:pt x="274" y="7052"/>
                    <a:pt x="395" y="7113"/>
                  </a:cubicBezTo>
                  <a:cubicBezTo>
                    <a:pt x="547" y="7204"/>
                    <a:pt x="669" y="7204"/>
                    <a:pt x="790" y="7235"/>
                  </a:cubicBezTo>
                  <a:cubicBezTo>
                    <a:pt x="1512" y="7379"/>
                    <a:pt x="2005" y="7466"/>
                    <a:pt x="2195" y="7466"/>
                  </a:cubicBezTo>
                  <a:cubicBezTo>
                    <a:pt x="2245" y="7466"/>
                    <a:pt x="2274" y="7460"/>
                    <a:pt x="2280" y="7448"/>
                  </a:cubicBezTo>
                  <a:cubicBezTo>
                    <a:pt x="2280" y="7417"/>
                    <a:pt x="1733" y="7235"/>
                    <a:pt x="851" y="6992"/>
                  </a:cubicBezTo>
                  <a:cubicBezTo>
                    <a:pt x="608" y="6931"/>
                    <a:pt x="395" y="6840"/>
                    <a:pt x="395" y="6688"/>
                  </a:cubicBezTo>
                  <a:cubicBezTo>
                    <a:pt x="365" y="6505"/>
                    <a:pt x="487" y="6293"/>
                    <a:pt x="639" y="6019"/>
                  </a:cubicBezTo>
                  <a:cubicBezTo>
                    <a:pt x="942" y="5502"/>
                    <a:pt x="1246" y="4955"/>
                    <a:pt x="1581" y="4378"/>
                  </a:cubicBezTo>
                  <a:cubicBezTo>
                    <a:pt x="2888" y="2007"/>
                    <a:pt x="3891" y="61"/>
                    <a:pt x="3769" y="1"/>
                  </a:cubicBezTo>
                  <a:cubicBezTo>
                    <a:pt x="3769" y="0"/>
                    <a:pt x="3768" y="0"/>
                    <a:pt x="376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1" name="Google Shape;3491;p40"/>
            <p:cNvSpPr/>
            <p:nvPr/>
          </p:nvSpPr>
          <p:spPr>
            <a:xfrm>
              <a:off x="5324075" y="2313850"/>
              <a:ext cx="103375" cy="39425"/>
            </a:xfrm>
            <a:custGeom>
              <a:avLst/>
              <a:gdLst/>
              <a:ahLst/>
              <a:cxnLst/>
              <a:rect l="l" t="t" r="r" b="b"/>
              <a:pathLst>
                <a:path w="4135" h="1577" extrusionOk="0">
                  <a:moveTo>
                    <a:pt x="1333" y="1"/>
                  </a:moveTo>
                  <a:cubicBezTo>
                    <a:pt x="1074" y="1"/>
                    <a:pt x="840" y="30"/>
                    <a:pt x="639" y="73"/>
                  </a:cubicBezTo>
                  <a:cubicBezTo>
                    <a:pt x="244" y="195"/>
                    <a:pt x="0" y="347"/>
                    <a:pt x="31" y="469"/>
                  </a:cubicBezTo>
                  <a:cubicBezTo>
                    <a:pt x="92" y="712"/>
                    <a:pt x="1004" y="742"/>
                    <a:pt x="2037" y="1016"/>
                  </a:cubicBezTo>
                  <a:cubicBezTo>
                    <a:pt x="2897" y="1243"/>
                    <a:pt x="3610" y="1576"/>
                    <a:pt x="3930" y="1576"/>
                  </a:cubicBezTo>
                  <a:cubicBezTo>
                    <a:pt x="3994" y="1576"/>
                    <a:pt x="4043" y="1563"/>
                    <a:pt x="4073" y="1532"/>
                  </a:cubicBezTo>
                  <a:cubicBezTo>
                    <a:pt x="4134" y="1411"/>
                    <a:pt x="4013" y="1168"/>
                    <a:pt x="3709" y="894"/>
                  </a:cubicBezTo>
                  <a:cubicBezTo>
                    <a:pt x="3405" y="590"/>
                    <a:pt x="2888" y="286"/>
                    <a:pt x="2280" y="134"/>
                  </a:cubicBezTo>
                  <a:cubicBezTo>
                    <a:pt x="1943" y="38"/>
                    <a:pt x="1623" y="1"/>
                    <a:pt x="133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2" name="Google Shape;3492;p40"/>
            <p:cNvSpPr/>
            <p:nvPr/>
          </p:nvSpPr>
          <p:spPr>
            <a:xfrm>
              <a:off x="5112825" y="2295525"/>
              <a:ext cx="80575" cy="29000"/>
            </a:xfrm>
            <a:custGeom>
              <a:avLst/>
              <a:gdLst/>
              <a:ahLst/>
              <a:cxnLst/>
              <a:rect l="l" t="t" r="r" b="b"/>
              <a:pathLst>
                <a:path w="3223" h="1160" extrusionOk="0">
                  <a:moveTo>
                    <a:pt x="1432" y="0"/>
                  </a:moveTo>
                  <a:cubicBezTo>
                    <a:pt x="1020" y="0"/>
                    <a:pt x="651" y="109"/>
                    <a:pt x="426" y="259"/>
                  </a:cubicBezTo>
                  <a:cubicBezTo>
                    <a:pt x="122" y="442"/>
                    <a:pt x="0" y="624"/>
                    <a:pt x="61" y="746"/>
                  </a:cubicBezTo>
                  <a:cubicBezTo>
                    <a:pt x="213" y="958"/>
                    <a:pt x="852" y="837"/>
                    <a:pt x="1611" y="958"/>
                  </a:cubicBezTo>
                  <a:cubicBezTo>
                    <a:pt x="2143" y="1003"/>
                    <a:pt x="2609" y="1160"/>
                    <a:pt x="2894" y="1160"/>
                  </a:cubicBezTo>
                  <a:cubicBezTo>
                    <a:pt x="3001" y="1160"/>
                    <a:pt x="3082" y="1138"/>
                    <a:pt x="3131" y="1080"/>
                  </a:cubicBezTo>
                  <a:cubicBezTo>
                    <a:pt x="3222" y="989"/>
                    <a:pt x="3131" y="776"/>
                    <a:pt x="2888" y="533"/>
                  </a:cubicBezTo>
                  <a:cubicBezTo>
                    <a:pt x="2645" y="320"/>
                    <a:pt x="2219" y="77"/>
                    <a:pt x="1703" y="16"/>
                  </a:cubicBezTo>
                  <a:cubicBezTo>
                    <a:pt x="1611" y="5"/>
                    <a:pt x="1521" y="0"/>
                    <a:pt x="143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3" name="Google Shape;3493;p40"/>
            <p:cNvSpPr/>
            <p:nvPr/>
          </p:nvSpPr>
          <p:spPr>
            <a:xfrm>
              <a:off x="5474525" y="2164825"/>
              <a:ext cx="196075" cy="425800"/>
            </a:xfrm>
            <a:custGeom>
              <a:avLst/>
              <a:gdLst/>
              <a:ahLst/>
              <a:cxnLst/>
              <a:rect l="l" t="t" r="r" b="b"/>
              <a:pathLst>
                <a:path w="7843" h="17032" extrusionOk="0">
                  <a:moveTo>
                    <a:pt x="4287" y="0"/>
                  </a:moveTo>
                  <a:cubicBezTo>
                    <a:pt x="4126" y="0"/>
                    <a:pt x="3963" y="24"/>
                    <a:pt x="3800" y="77"/>
                  </a:cubicBezTo>
                  <a:cubicBezTo>
                    <a:pt x="2736" y="411"/>
                    <a:pt x="1186" y="2053"/>
                    <a:pt x="305" y="2721"/>
                  </a:cubicBezTo>
                  <a:lnTo>
                    <a:pt x="1" y="2995"/>
                  </a:lnTo>
                  <a:cubicBezTo>
                    <a:pt x="31" y="2995"/>
                    <a:pt x="31" y="3025"/>
                    <a:pt x="31" y="3025"/>
                  </a:cubicBezTo>
                  <a:cubicBezTo>
                    <a:pt x="852" y="3907"/>
                    <a:pt x="1338" y="5062"/>
                    <a:pt x="1308" y="6247"/>
                  </a:cubicBezTo>
                  <a:lnTo>
                    <a:pt x="1308" y="6369"/>
                  </a:lnTo>
                  <a:cubicBezTo>
                    <a:pt x="1308" y="8101"/>
                    <a:pt x="1004" y="9773"/>
                    <a:pt x="1004" y="11506"/>
                  </a:cubicBezTo>
                  <a:cubicBezTo>
                    <a:pt x="1004" y="13208"/>
                    <a:pt x="1338" y="14971"/>
                    <a:pt x="2402" y="16308"/>
                  </a:cubicBezTo>
                  <a:cubicBezTo>
                    <a:pt x="2722" y="16692"/>
                    <a:pt x="3237" y="17031"/>
                    <a:pt x="3683" y="17031"/>
                  </a:cubicBezTo>
                  <a:cubicBezTo>
                    <a:pt x="3873" y="17031"/>
                    <a:pt x="4050" y="16970"/>
                    <a:pt x="4195" y="16825"/>
                  </a:cubicBezTo>
                  <a:cubicBezTo>
                    <a:pt x="4408" y="16643"/>
                    <a:pt x="4469" y="16339"/>
                    <a:pt x="4530" y="16095"/>
                  </a:cubicBezTo>
                  <a:cubicBezTo>
                    <a:pt x="5442" y="12083"/>
                    <a:pt x="7053" y="8679"/>
                    <a:pt x="7661" y="4454"/>
                  </a:cubicBezTo>
                  <a:cubicBezTo>
                    <a:pt x="7843" y="3299"/>
                    <a:pt x="7448" y="2144"/>
                    <a:pt x="6627" y="1323"/>
                  </a:cubicBezTo>
                  <a:cubicBezTo>
                    <a:pt x="5962" y="683"/>
                    <a:pt x="5145" y="0"/>
                    <a:pt x="428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4" name="Google Shape;3494;p40"/>
            <p:cNvSpPr/>
            <p:nvPr/>
          </p:nvSpPr>
          <p:spPr>
            <a:xfrm>
              <a:off x="5524350" y="2481725"/>
              <a:ext cx="127675" cy="153950"/>
            </a:xfrm>
            <a:custGeom>
              <a:avLst/>
              <a:gdLst/>
              <a:ahLst/>
              <a:cxnLst/>
              <a:rect l="l" t="t" r="r" b="b"/>
              <a:pathLst>
                <a:path w="5107" h="6158" extrusionOk="0">
                  <a:moveTo>
                    <a:pt x="1718" y="0"/>
                  </a:moveTo>
                  <a:cubicBezTo>
                    <a:pt x="1359" y="0"/>
                    <a:pt x="1107" y="38"/>
                    <a:pt x="1078" y="45"/>
                  </a:cubicBezTo>
                  <a:cubicBezTo>
                    <a:pt x="1078" y="45"/>
                    <a:pt x="14" y="5669"/>
                    <a:pt x="14" y="5760"/>
                  </a:cubicBezTo>
                  <a:cubicBezTo>
                    <a:pt x="0" y="5814"/>
                    <a:pt x="772" y="6158"/>
                    <a:pt x="1693" y="6158"/>
                  </a:cubicBezTo>
                  <a:cubicBezTo>
                    <a:pt x="2821" y="6158"/>
                    <a:pt x="4172" y="5642"/>
                    <a:pt x="4573" y="3450"/>
                  </a:cubicBezTo>
                  <a:cubicBezTo>
                    <a:pt x="5106" y="392"/>
                    <a:pt x="2867" y="0"/>
                    <a:pt x="17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5" name="Google Shape;3495;p40"/>
            <p:cNvSpPr/>
            <p:nvPr/>
          </p:nvSpPr>
          <p:spPr>
            <a:xfrm>
              <a:off x="5561150" y="2518075"/>
              <a:ext cx="53975" cy="86500"/>
            </a:xfrm>
            <a:custGeom>
              <a:avLst/>
              <a:gdLst/>
              <a:ahLst/>
              <a:cxnLst/>
              <a:rect l="l" t="t" r="r" b="b"/>
              <a:pathLst>
                <a:path w="2159" h="3460" extrusionOk="0">
                  <a:moveTo>
                    <a:pt x="1224" y="0"/>
                  </a:moveTo>
                  <a:cubicBezTo>
                    <a:pt x="1146" y="0"/>
                    <a:pt x="1075" y="15"/>
                    <a:pt x="1004" y="50"/>
                  </a:cubicBezTo>
                  <a:cubicBezTo>
                    <a:pt x="882" y="111"/>
                    <a:pt x="822" y="202"/>
                    <a:pt x="791" y="263"/>
                  </a:cubicBezTo>
                  <a:cubicBezTo>
                    <a:pt x="738" y="422"/>
                    <a:pt x="778" y="512"/>
                    <a:pt x="809" y="512"/>
                  </a:cubicBezTo>
                  <a:cubicBezTo>
                    <a:pt x="813" y="512"/>
                    <a:pt x="818" y="510"/>
                    <a:pt x="822" y="506"/>
                  </a:cubicBezTo>
                  <a:cubicBezTo>
                    <a:pt x="822" y="506"/>
                    <a:pt x="822" y="415"/>
                    <a:pt x="882" y="324"/>
                  </a:cubicBezTo>
                  <a:cubicBezTo>
                    <a:pt x="951" y="256"/>
                    <a:pt x="1053" y="170"/>
                    <a:pt x="1190" y="170"/>
                  </a:cubicBezTo>
                  <a:cubicBezTo>
                    <a:pt x="1236" y="170"/>
                    <a:pt x="1285" y="180"/>
                    <a:pt x="1338" y="202"/>
                  </a:cubicBezTo>
                  <a:cubicBezTo>
                    <a:pt x="1551" y="294"/>
                    <a:pt x="1703" y="506"/>
                    <a:pt x="1764" y="841"/>
                  </a:cubicBezTo>
                  <a:cubicBezTo>
                    <a:pt x="1855" y="1145"/>
                    <a:pt x="1855" y="1509"/>
                    <a:pt x="1794" y="1874"/>
                  </a:cubicBezTo>
                  <a:cubicBezTo>
                    <a:pt x="1642" y="2573"/>
                    <a:pt x="1156" y="3181"/>
                    <a:pt x="700" y="3272"/>
                  </a:cubicBezTo>
                  <a:cubicBezTo>
                    <a:pt x="662" y="3278"/>
                    <a:pt x="626" y="3280"/>
                    <a:pt x="590" y="3280"/>
                  </a:cubicBezTo>
                  <a:cubicBezTo>
                    <a:pt x="425" y="3280"/>
                    <a:pt x="283" y="3226"/>
                    <a:pt x="183" y="3151"/>
                  </a:cubicBezTo>
                  <a:cubicBezTo>
                    <a:pt x="92" y="3090"/>
                    <a:pt x="31" y="3029"/>
                    <a:pt x="31" y="3029"/>
                  </a:cubicBezTo>
                  <a:lnTo>
                    <a:pt x="31" y="3029"/>
                  </a:lnTo>
                  <a:cubicBezTo>
                    <a:pt x="1" y="3029"/>
                    <a:pt x="1" y="3120"/>
                    <a:pt x="122" y="3242"/>
                  </a:cubicBezTo>
                  <a:cubicBezTo>
                    <a:pt x="204" y="3351"/>
                    <a:pt x="407" y="3460"/>
                    <a:pt x="645" y="3460"/>
                  </a:cubicBezTo>
                  <a:cubicBezTo>
                    <a:pt x="673" y="3460"/>
                    <a:pt x="702" y="3458"/>
                    <a:pt x="730" y="3455"/>
                  </a:cubicBezTo>
                  <a:cubicBezTo>
                    <a:pt x="1338" y="3394"/>
                    <a:pt x="1885" y="2725"/>
                    <a:pt x="2068" y="1935"/>
                  </a:cubicBezTo>
                  <a:cubicBezTo>
                    <a:pt x="2159" y="1509"/>
                    <a:pt x="2129" y="1114"/>
                    <a:pt x="2007" y="780"/>
                  </a:cubicBezTo>
                  <a:cubicBezTo>
                    <a:pt x="1946" y="446"/>
                    <a:pt x="1703" y="111"/>
                    <a:pt x="1399" y="20"/>
                  </a:cubicBezTo>
                  <a:cubicBezTo>
                    <a:pt x="1336" y="7"/>
                    <a:pt x="1278" y="0"/>
                    <a:pt x="1224"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6" name="Google Shape;3496;p40"/>
            <p:cNvSpPr/>
            <p:nvPr/>
          </p:nvSpPr>
          <p:spPr>
            <a:xfrm>
              <a:off x="4980325" y="2018375"/>
              <a:ext cx="620375" cy="262975"/>
            </a:xfrm>
            <a:custGeom>
              <a:avLst/>
              <a:gdLst/>
              <a:ahLst/>
              <a:cxnLst/>
              <a:rect l="l" t="t" r="r" b="b"/>
              <a:pathLst>
                <a:path w="24815" h="10519" extrusionOk="0">
                  <a:moveTo>
                    <a:pt x="4792" y="1"/>
                  </a:moveTo>
                  <a:cubicBezTo>
                    <a:pt x="3969" y="1"/>
                    <a:pt x="3107" y="340"/>
                    <a:pt x="2686" y="1041"/>
                  </a:cubicBezTo>
                  <a:cubicBezTo>
                    <a:pt x="2313" y="1663"/>
                    <a:pt x="2469" y="2569"/>
                    <a:pt x="3004" y="3028"/>
                  </a:cubicBezTo>
                  <a:lnTo>
                    <a:pt x="3004" y="3028"/>
                  </a:lnTo>
                  <a:cubicBezTo>
                    <a:pt x="2779" y="2939"/>
                    <a:pt x="2537" y="2898"/>
                    <a:pt x="2294" y="2898"/>
                  </a:cubicBezTo>
                  <a:cubicBezTo>
                    <a:pt x="1426" y="2898"/>
                    <a:pt x="535" y="3431"/>
                    <a:pt x="285" y="4263"/>
                  </a:cubicBezTo>
                  <a:cubicBezTo>
                    <a:pt x="0" y="5237"/>
                    <a:pt x="644" y="6304"/>
                    <a:pt x="1548" y="6680"/>
                  </a:cubicBezTo>
                  <a:lnTo>
                    <a:pt x="1548" y="6680"/>
                  </a:lnTo>
                  <a:cubicBezTo>
                    <a:pt x="1176" y="6822"/>
                    <a:pt x="850" y="7189"/>
                    <a:pt x="832" y="7607"/>
                  </a:cubicBezTo>
                  <a:cubicBezTo>
                    <a:pt x="802" y="8336"/>
                    <a:pt x="1349" y="8944"/>
                    <a:pt x="1957" y="9339"/>
                  </a:cubicBezTo>
                  <a:cubicBezTo>
                    <a:pt x="2992" y="9976"/>
                    <a:pt x="4196" y="10222"/>
                    <a:pt x="5417" y="10222"/>
                  </a:cubicBezTo>
                  <a:cubicBezTo>
                    <a:pt x="6060" y="10222"/>
                    <a:pt x="6707" y="10154"/>
                    <a:pt x="7337" y="10038"/>
                  </a:cubicBezTo>
                  <a:cubicBezTo>
                    <a:pt x="9161" y="9704"/>
                    <a:pt x="10893" y="9035"/>
                    <a:pt x="12687" y="8671"/>
                  </a:cubicBezTo>
                  <a:cubicBezTo>
                    <a:pt x="13879" y="8412"/>
                    <a:pt x="15591" y="8024"/>
                    <a:pt x="17084" y="8024"/>
                  </a:cubicBezTo>
                  <a:cubicBezTo>
                    <a:pt x="17874" y="8024"/>
                    <a:pt x="18603" y="8133"/>
                    <a:pt x="19161" y="8427"/>
                  </a:cubicBezTo>
                  <a:cubicBezTo>
                    <a:pt x="20295" y="9023"/>
                    <a:pt x="20953" y="10518"/>
                    <a:pt x="21654" y="10518"/>
                  </a:cubicBezTo>
                  <a:cubicBezTo>
                    <a:pt x="21704" y="10518"/>
                    <a:pt x="21754" y="10511"/>
                    <a:pt x="21805" y="10494"/>
                  </a:cubicBezTo>
                  <a:cubicBezTo>
                    <a:pt x="22535" y="10281"/>
                    <a:pt x="23082" y="9613"/>
                    <a:pt x="23325" y="8883"/>
                  </a:cubicBezTo>
                  <a:cubicBezTo>
                    <a:pt x="23599" y="8154"/>
                    <a:pt x="23599" y="7364"/>
                    <a:pt x="23599" y="6573"/>
                  </a:cubicBezTo>
                  <a:cubicBezTo>
                    <a:pt x="24814" y="5114"/>
                    <a:pt x="22444" y="2409"/>
                    <a:pt x="20559" y="1497"/>
                  </a:cubicBezTo>
                  <a:cubicBezTo>
                    <a:pt x="19814" y="1137"/>
                    <a:pt x="18935" y="1009"/>
                    <a:pt x="18018" y="1009"/>
                  </a:cubicBezTo>
                  <a:cubicBezTo>
                    <a:pt x="16615" y="1009"/>
                    <a:pt x="15121" y="1307"/>
                    <a:pt x="13872" y="1528"/>
                  </a:cubicBezTo>
                  <a:cubicBezTo>
                    <a:pt x="12853" y="1717"/>
                    <a:pt x="11816" y="1999"/>
                    <a:pt x="10804" y="1999"/>
                  </a:cubicBezTo>
                  <a:cubicBezTo>
                    <a:pt x="10517" y="1999"/>
                    <a:pt x="10233" y="1976"/>
                    <a:pt x="9951" y="1923"/>
                  </a:cubicBezTo>
                  <a:cubicBezTo>
                    <a:pt x="9070" y="1771"/>
                    <a:pt x="8279" y="1315"/>
                    <a:pt x="7489" y="889"/>
                  </a:cubicBezTo>
                  <a:cubicBezTo>
                    <a:pt x="6699" y="494"/>
                    <a:pt x="5878" y="99"/>
                    <a:pt x="4996" y="8"/>
                  </a:cubicBezTo>
                  <a:cubicBezTo>
                    <a:pt x="4929" y="3"/>
                    <a:pt x="4861" y="1"/>
                    <a:pt x="479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7" name="Google Shape;3497;p40"/>
            <p:cNvSpPr/>
            <p:nvPr/>
          </p:nvSpPr>
          <p:spPr>
            <a:xfrm>
              <a:off x="5578650" y="2210050"/>
              <a:ext cx="208225" cy="436200"/>
            </a:xfrm>
            <a:custGeom>
              <a:avLst/>
              <a:gdLst/>
              <a:ahLst/>
              <a:cxnLst/>
              <a:rect l="l" t="t" r="r" b="b"/>
              <a:pathLst>
                <a:path w="8329" h="17448" extrusionOk="0">
                  <a:moveTo>
                    <a:pt x="213" y="0"/>
                  </a:moveTo>
                  <a:cubicBezTo>
                    <a:pt x="61" y="31"/>
                    <a:pt x="0" y="31"/>
                    <a:pt x="0" y="61"/>
                  </a:cubicBezTo>
                  <a:cubicBezTo>
                    <a:pt x="0" y="61"/>
                    <a:pt x="60" y="49"/>
                    <a:pt x="175" y="49"/>
                  </a:cubicBezTo>
                  <a:cubicBezTo>
                    <a:pt x="318" y="49"/>
                    <a:pt x="547" y="68"/>
                    <a:pt x="851" y="152"/>
                  </a:cubicBezTo>
                  <a:cubicBezTo>
                    <a:pt x="1368" y="304"/>
                    <a:pt x="2128" y="730"/>
                    <a:pt x="2644" y="1581"/>
                  </a:cubicBezTo>
                  <a:cubicBezTo>
                    <a:pt x="3161" y="2432"/>
                    <a:pt x="3344" y="3648"/>
                    <a:pt x="3222" y="4955"/>
                  </a:cubicBezTo>
                  <a:cubicBezTo>
                    <a:pt x="3100" y="6262"/>
                    <a:pt x="2675" y="7691"/>
                    <a:pt x="2644" y="9241"/>
                  </a:cubicBezTo>
                  <a:cubicBezTo>
                    <a:pt x="2614" y="10031"/>
                    <a:pt x="2736" y="10791"/>
                    <a:pt x="3009" y="11490"/>
                  </a:cubicBezTo>
                  <a:cubicBezTo>
                    <a:pt x="3283" y="12189"/>
                    <a:pt x="3739" y="12767"/>
                    <a:pt x="4316" y="13162"/>
                  </a:cubicBezTo>
                  <a:cubicBezTo>
                    <a:pt x="4894" y="13527"/>
                    <a:pt x="5502" y="13739"/>
                    <a:pt x="6018" y="13982"/>
                  </a:cubicBezTo>
                  <a:cubicBezTo>
                    <a:pt x="6565" y="14195"/>
                    <a:pt x="7052" y="14438"/>
                    <a:pt x="7447" y="14773"/>
                  </a:cubicBezTo>
                  <a:cubicBezTo>
                    <a:pt x="7812" y="15077"/>
                    <a:pt x="8055" y="15472"/>
                    <a:pt x="8146" y="15837"/>
                  </a:cubicBezTo>
                  <a:cubicBezTo>
                    <a:pt x="8207" y="16232"/>
                    <a:pt x="8146" y="16566"/>
                    <a:pt x="8055" y="16809"/>
                  </a:cubicBezTo>
                  <a:cubicBezTo>
                    <a:pt x="7812" y="17326"/>
                    <a:pt x="7447" y="17417"/>
                    <a:pt x="7477" y="17448"/>
                  </a:cubicBezTo>
                  <a:cubicBezTo>
                    <a:pt x="7477" y="17448"/>
                    <a:pt x="7569" y="17417"/>
                    <a:pt x="7690" y="17356"/>
                  </a:cubicBezTo>
                  <a:cubicBezTo>
                    <a:pt x="7812" y="17265"/>
                    <a:pt x="7994" y="17113"/>
                    <a:pt x="8116" y="16870"/>
                  </a:cubicBezTo>
                  <a:cubicBezTo>
                    <a:pt x="8237" y="16596"/>
                    <a:pt x="8328" y="16232"/>
                    <a:pt x="8237" y="15837"/>
                  </a:cubicBezTo>
                  <a:cubicBezTo>
                    <a:pt x="8176" y="15411"/>
                    <a:pt x="7903" y="14985"/>
                    <a:pt x="7538" y="14651"/>
                  </a:cubicBezTo>
                  <a:cubicBezTo>
                    <a:pt x="7143" y="14317"/>
                    <a:pt x="6626" y="14043"/>
                    <a:pt x="6110" y="13800"/>
                  </a:cubicBezTo>
                  <a:cubicBezTo>
                    <a:pt x="5562" y="13587"/>
                    <a:pt x="4955" y="13375"/>
                    <a:pt x="4407" y="13010"/>
                  </a:cubicBezTo>
                  <a:cubicBezTo>
                    <a:pt x="3860" y="12645"/>
                    <a:pt x="3435" y="12068"/>
                    <a:pt x="3192" y="11429"/>
                  </a:cubicBezTo>
                  <a:cubicBezTo>
                    <a:pt x="2918" y="10761"/>
                    <a:pt x="2827" y="10001"/>
                    <a:pt x="2827" y="9271"/>
                  </a:cubicBezTo>
                  <a:cubicBezTo>
                    <a:pt x="2888" y="7721"/>
                    <a:pt x="3313" y="6323"/>
                    <a:pt x="3404" y="4985"/>
                  </a:cubicBezTo>
                  <a:cubicBezTo>
                    <a:pt x="3526" y="3648"/>
                    <a:pt x="3344" y="2371"/>
                    <a:pt x="2766" y="1490"/>
                  </a:cubicBezTo>
                  <a:cubicBezTo>
                    <a:pt x="2219" y="639"/>
                    <a:pt x="1429" y="213"/>
                    <a:pt x="881" y="92"/>
                  </a:cubicBezTo>
                  <a:cubicBezTo>
                    <a:pt x="608" y="0"/>
                    <a:pt x="365" y="0"/>
                    <a:pt x="213"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8" name="Google Shape;3498;p40"/>
            <p:cNvSpPr/>
            <p:nvPr/>
          </p:nvSpPr>
          <p:spPr>
            <a:xfrm>
              <a:off x="4973775" y="2089900"/>
              <a:ext cx="591200" cy="178350"/>
            </a:xfrm>
            <a:custGeom>
              <a:avLst/>
              <a:gdLst/>
              <a:ahLst/>
              <a:cxnLst/>
              <a:rect l="l" t="t" r="r" b="b"/>
              <a:pathLst>
                <a:path w="23648" h="7134" extrusionOk="0">
                  <a:moveTo>
                    <a:pt x="2448" y="1"/>
                  </a:moveTo>
                  <a:cubicBezTo>
                    <a:pt x="1972" y="1"/>
                    <a:pt x="1354" y="149"/>
                    <a:pt x="790" y="642"/>
                  </a:cubicBezTo>
                  <a:cubicBezTo>
                    <a:pt x="304" y="1189"/>
                    <a:pt x="0" y="2071"/>
                    <a:pt x="91" y="3044"/>
                  </a:cubicBezTo>
                  <a:cubicBezTo>
                    <a:pt x="152" y="3986"/>
                    <a:pt x="669" y="5019"/>
                    <a:pt x="1550" y="5749"/>
                  </a:cubicBezTo>
                  <a:cubicBezTo>
                    <a:pt x="2432" y="6478"/>
                    <a:pt x="3617" y="6934"/>
                    <a:pt x="4863" y="7086"/>
                  </a:cubicBezTo>
                  <a:cubicBezTo>
                    <a:pt x="5205" y="7119"/>
                    <a:pt x="5552" y="7134"/>
                    <a:pt x="5901" y="7134"/>
                  </a:cubicBezTo>
                  <a:cubicBezTo>
                    <a:pt x="6857" y="7134"/>
                    <a:pt x="7836" y="7021"/>
                    <a:pt x="8815" y="6843"/>
                  </a:cubicBezTo>
                  <a:cubicBezTo>
                    <a:pt x="11003" y="6417"/>
                    <a:pt x="12979" y="5566"/>
                    <a:pt x="14620" y="4594"/>
                  </a:cubicBezTo>
                  <a:cubicBezTo>
                    <a:pt x="15441" y="4107"/>
                    <a:pt x="16231" y="3651"/>
                    <a:pt x="17022" y="3347"/>
                  </a:cubicBezTo>
                  <a:cubicBezTo>
                    <a:pt x="17812" y="3013"/>
                    <a:pt x="18602" y="2892"/>
                    <a:pt x="19301" y="2861"/>
                  </a:cubicBezTo>
                  <a:cubicBezTo>
                    <a:pt x="20730" y="2861"/>
                    <a:pt x="21885" y="3287"/>
                    <a:pt x="22584" y="3651"/>
                  </a:cubicBezTo>
                  <a:cubicBezTo>
                    <a:pt x="23253" y="4001"/>
                    <a:pt x="23588" y="4322"/>
                    <a:pt x="23642" y="4322"/>
                  </a:cubicBezTo>
                  <a:cubicBezTo>
                    <a:pt x="23645" y="4322"/>
                    <a:pt x="23647" y="4321"/>
                    <a:pt x="23648" y="4320"/>
                  </a:cubicBezTo>
                  <a:cubicBezTo>
                    <a:pt x="23648" y="4320"/>
                    <a:pt x="23314" y="3986"/>
                    <a:pt x="22614" y="3591"/>
                  </a:cubicBezTo>
                  <a:cubicBezTo>
                    <a:pt x="21915" y="3196"/>
                    <a:pt x="20760" y="2740"/>
                    <a:pt x="19301" y="2740"/>
                  </a:cubicBezTo>
                  <a:cubicBezTo>
                    <a:pt x="18572" y="2740"/>
                    <a:pt x="17751" y="2861"/>
                    <a:pt x="16961" y="3196"/>
                  </a:cubicBezTo>
                  <a:cubicBezTo>
                    <a:pt x="16140" y="3499"/>
                    <a:pt x="15350" y="3955"/>
                    <a:pt x="14529" y="4442"/>
                  </a:cubicBezTo>
                  <a:cubicBezTo>
                    <a:pt x="12888" y="5414"/>
                    <a:pt x="10942" y="6235"/>
                    <a:pt x="8784" y="6630"/>
                  </a:cubicBezTo>
                  <a:cubicBezTo>
                    <a:pt x="7817" y="6806"/>
                    <a:pt x="6850" y="6934"/>
                    <a:pt x="5929" y="6934"/>
                  </a:cubicBezTo>
                  <a:cubicBezTo>
                    <a:pt x="5576" y="6934"/>
                    <a:pt x="5230" y="6915"/>
                    <a:pt x="4894" y="6873"/>
                  </a:cubicBezTo>
                  <a:cubicBezTo>
                    <a:pt x="3648" y="6752"/>
                    <a:pt x="2492" y="6326"/>
                    <a:pt x="1672" y="5597"/>
                  </a:cubicBezTo>
                  <a:cubicBezTo>
                    <a:pt x="821" y="4898"/>
                    <a:pt x="304" y="3955"/>
                    <a:pt x="243" y="3013"/>
                  </a:cubicBezTo>
                  <a:cubicBezTo>
                    <a:pt x="152" y="2101"/>
                    <a:pt x="426" y="1281"/>
                    <a:pt x="882" y="733"/>
                  </a:cubicBezTo>
                  <a:cubicBezTo>
                    <a:pt x="1439" y="227"/>
                    <a:pt x="2080" y="79"/>
                    <a:pt x="2543" y="79"/>
                  </a:cubicBezTo>
                  <a:cubicBezTo>
                    <a:pt x="2635" y="79"/>
                    <a:pt x="2720" y="85"/>
                    <a:pt x="2796" y="95"/>
                  </a:cubicBezTo>
                  <a:cubicBezTo>
                    <a:pt x="3283" y="156"/>
                    <a:pt x="3526" y="308"/>
                    <a:pt x="3526" y="308"/>
                  </a:cubicBezTo>
                  <a:cubicBezTo>
                    <a:pt x="3556" y="278"/>
                    <a:pt x="3496" y="247"/>
                    <a:pt x="3374" y="217"/>
                  </a:cubicBezTo>
                  <a:cubicBezTo>
                    <a:pt x="3313" y="186"/>
                    <a:pt x="3222" y="156"/>
                    <a:pt x="3131" y="126"/>
                  </a:cubicBezTo>
                  <a:cubicBezTo>
                    <a:pt x="3040" y="95"/>
                    <a:pt x="2948" y="65"/>
                    <a:pt x="2827" y="34"/>
                  </a:cubicBezTo>
                  <a:cubicBezTo>
                    <a:pt x="2716" y="14"/>
                    <a:pt x="2588" y="1"/>
                    <a:pt x="244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9" name="Google Shape;3499;p40"/>
            <p:cNvSpPr/>
            <p:nvPr/>
          </p:nvSpPr>
          <p:spPr>
            <a:xfrm>
              <a:off x="5116625" y="2014000"/>
              <a:ext cx="460525" cy="182400"/>
            </a:xfrm>
            <a:custGeom>
              <a:avLst/>
              <a:gdLst/>
              <a:ahLst/>
              <a:cxnLst/>
              <a:rect l="l" t="t" r="r" b="b"/>
              <a:pathLst>
                <a:path w="18421" h="7296" extrusionOk="0">
                  <a:moveTo>
                    <a:pt x="61" y="0"/>
                  </a:moveTo>
                  <a:cubicBezTo>
                    <a:pt x="61" y="1"/>
                    <a:pt x="0" y="335"/>
                    <a:pt x="183" y="912"/>
                  </a:cubicBezTo>
                  <a:cubicBezTo>
                    <a:pt x="365" y="1459"/>
                    <a:pt x="851" y="2219"/>
                    <a:pt x="1763" y="2797"/>
                  </a:cubicBezTo>
                  <a:cubicBezTo>
                    <a:pt x="2219" y="3070"/>
                    <a:pt x="2736" y="3314"/>
                    <a:pt x="3344" y="3466"/>
                  </a:cubicBezTo>
                  <a:cubicBezTo>
                    <a:pt x="3749" y="3547"/>
                    <a:pt x="4182" y="3587"/>
                    <a:pt x="4632" y="3587"/>
                  </a:cubicBezTo>
                  <a:cubicBezTo>
                    <a:pt x="4857" y="3587"/>
                    <a:pt x="5087" y="3577"/>
                    <a:pt x="5320" y="3557"/>
                  </a:cubicBezTo>
                  <a:cubicBezTo>
                    <a:pt x="6718" y="3466"/>
                    <a:pt x="8177" y="2979"/>
                    <a:pt x="9727" y="2584"/>
                  </a:cubicBezTo>
                  <a:cubicBezTo>
                    <a:pt x="10699" y="2331"/>
                    <a:pt x="11672" y="2153"/>
                    <a:pt x="12596" y="2153"/>
                  </a:cubicBezTo>
                  <a:cubicBezTo>
                    <a:pt x="13117" y="2153"/>
                    <a:pt x="13622" y="2210"/>
                    <a:pt x="14104" y="2341"/>
                  </a:cubicBezTo>
                  <a:cubicBezTo>
                    <a:pt x="15411" y="2675"/>
                    <a:pt x="16444" y="3466"/>
                    <a:pt x="17083" y="4256"/>
                  </a:cubicBezTo>
                  <a:cubicBezTo>
                    <a:pt x="17721" y="5046"/>
                    <a:pt x="18055" y="5836"/>
                    <a:pt x="18207" y="6414"/>
                  </a:cubicBezTo>
                  <a:cubicBezTo>
                    <a:pt x="18359" y="6961"/>
                    <a:pt x="18390" y="7295"/>
                    <a:pt x="18420" y="7295"/>
                  </a:cubicBezTo>
                  <a:cubicBezTo>
                    <a:pt x="18420" y="7295"/>
                    <a:pt x="18420" y="7204"/>
                    <a:pt x="18390" y="7052"/>
                  </a:cubicBezTo>
                  <a:cubicBezTo>
                    <a:pt x="18390" y="6900"/>
                    <a:pt x="18359" y="6657"/>
                    <a:pt x="18299" y="6383"/>
                  </a:cubicBezTo>
                  <a:cubicBezTo>
                    <a:pt x="18147" y="5806"/>
                    <a:pt x="17843" y="5016"/>
                    <a:pt x="17174" y="4165"/>
                  </a:cubicBezTo>
                  <a:cubicBezTo>
                    <a:pt x="16536" y="3344"/>
                    <a:pt x="15502" y="2493"/>
                    <a:pt x="14134" y="2128"/>
                  </a:cubicBezTo>
                  <a:cubicBezTo>
                    <a:pt x="13642" y="1997"/>
                    <a:pt x="13122" y="1940"/>
                    <a:pt x="12586" y="1940"/>
                  </a:cubicBezTo>
                  <a:cubicBezTo>
                    <a:pt x="11636" y="1940"/>
                    <a:pt x="10639" y="2118"/>
                    <a:pt x="9666" y="2371"/>
                  </a:cubicBezTo>
                  <a:cubicBezTo>
                    <a:pt x="8116" y="2766"/>
                    <a:pt x="6687" y="3253"/>
                    <a:pt x="5320" y="3374"/>
                  </a:cubicBezTo>
                  <a:cubicBezTo>
                    <a:pt x="5087" y="3395"/>
                    <a:pt x="4860" y="3405"/>
                    <a:pt x="4640" y="3405"/>
                  </a:cubicBezTo>
                  <a:cubicBezTo>
                    <a:pt x="4198" y="3405"/>
                    <a:pt x="3780" y="3364"/>
                    <a:pt x="3374" y="3283"/>
                  </a:cubicBezTo>
                  <a:cubicBezTo>
                    <a:pt x="2797" y="3162"/>
                    <a:pt x="2280" y="2949"/>
                    <a:pt x="1824" y="2675"/>
                  </a:cubicBezTo>
                  <a:cubicBezTo>
                    <a:pt x="943" y="2128"/>
                    <a:pt x="456" y="1399"/>
                    <a:pt x="244" y="882"/>
                  </a:cubicBezTo>
                  <a:cubicBezTo>
                    <a:pt x="61" y="335"/>
                    <a:pt x="61" y="1"/>
                    <a:pt x="6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0" name="Google Shape;3500;p40"/>
            <p:cNvSpPr/>
            <p:nvPr/>
          </p:nvSpPr>
          <p:spPr>
            <a:xfrm>
              <a:off x="5163725" y="2630150"/>
              <a:ext cx="75275" cy="62750"/>
            </a:xfrm>
            <a:custGeom>
              <a:avLst/>
              <a:gdLst/>
              <a:ahLst/>
              <a:cxnLst/>
              <a:rect l="l" t="t" r="r" b="b"/>
              <a:pathLst>
                <a:path w="3011" h="2510" extrusionOk="0">
                  <a:moveTo>
                    <a:pt x="2380" y="1"/>
                  </a:moveTo>
                  <a:cubicBezTo>
                    <a:pt x="2284" y="1"/>
                    <a:pt x="2186" y="18"/>
                    <a:pt x="2098" y="36"/>
                  </a:cubicBezTo>
                  <a:cubicBezTo>
                    <a:pt x="1399" y="157"/>
                    <a:pt x="700" y="279"/>
                    <a:pt x="1" y="431"/>
                  </a:cubicBezTo>
                  <a:lnTo>
                    <a:pt x="92" y="583"/>
                  </a:lnTo>
                  <a:cubicBezTo>
                    <a:pt x="183" y="947"/>
                    <a:pt x="244" y="1343"/>
                    <a:pt x="426" y="1707"/>
                  </a:cubicBezTo>
                  <a:cubicBezTo>
                    <a:pt x="578" y="2072"/>
                    <a:pt x="882" y="2376"/>
                    <a:pt x="1278" y="2467"/>
                  </a:cubicBezTo>
                  <a:cubicBezTo>
                    <a:pt x="1370" y="2496"/>
                    <a:pt x="1466" y="2509"/>
                    <a:pt x="1562" y="2509"/>
                  </a:cubicBezTo>
                  <a:cubicBezTo>
                    <a:pt x="1876" y="2509"/>
                    <a:pt x="2193" y="2366"/>
                    <a:pt x="2402" y="2133"/>
                  </a:cubicBezTo>
                  <a:cubicBezTo>
                    <a:pt x="2706" y="1829"/>
                    <a:pt x="2889" y="1434"/>
                    <a:pt x="2949" y="1008"/>
                  </a:cubicBezTo>
                  <a:cubicBezTo>
                    <a:pt x="3010" y="644"/>
                    <a:pt x="2949" y="157"/>
                    <a:pt x="2585" y="36"/>
                  </a:cubicBezTo>
                  <a:cubicBezTo>
                    <a:pt x="2520" y="10"/>
                    <a:pt x="2451" y="1"/>
                    <a:pt x="2380"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1" name="Google Shape;3501;p40"/>
            <p:cNvSpPr/>
            <p:nvPr/>
          </p:nvSpPr>
          <p:spPr>
            <a:xfrm>
              <a:off x="5156125" y="2628000"/>
              <a:ext cx="91225" cy="67650"/>
            </a:xfrm>
            <a:custGeom>
              <a:avLst/>
              <a:gdLst/>
              <a:ahLst/>
              <a:cxnLst/>
              <a:rect l="l" t="t" r="r" b="b"/>
              <a:pathLst>
                <a:path w="3649" h="2706" extrusionOk="0">
                  <a:moveTo>
                    <a:pt x="3041" y="0"/>
                  </a:moveTo>
                  <a:cubicBezTo>
                    <a:pt x="2889" y="0"/>
                    <a:pt x="2767" y="0"/>
                    <a:pt x="2645" y="30"/>
                  </a:cubicBezTo>
                  <a:cubicBezTo>
                    <a:pt x="2524" y="30"/>
                    <a:pt x="2433" y="61"/>
                    <a:pt x="2311" y="61"/>
                  </a:cubicBezTo>
                  <a:cubicBezTo>
                    <a:pt x="1855" y="122"/>
                    <a:pt x="1430" y="152"/>
                    <a:pt x="1095" y="213"/>
                  </a:cubicBezTo>
                  <a:cubicBezTo>
                    <a:pt x="427" y="304"/>
                    <a:pt x="1" y="395"/>
                    <a:pt x="1" y="426"/>
                  </a:cubicBezTo>
                  <a:cubicBezTo>
                    <a:pt x="1" y="461"/>
                    <a:pt x="147" y="476"/>
                    <a:pt x="409" y="476"/>
                  </a:cubicBezTo>
                  <a:cubicBezTo>
                    <a:pt x="593" y="476"/>
                    <a:pt x="836" y="469"/>
                    <a:pt x="1126" y="456"/>
                  </a:cubicBezTo>
                  <a:cubicBezTo>
                    <a:pt x="1460" y="456"/>
                    <a:pt x="1886" y="426"/>
                    <a:pt x="2341" y="395"/>
                  </a:cubicBezTo>
                  <a:cubicBezTo>
                    <a:pt x="2463" y="365"/>
                    <a:pt x="2585" y="365"/>
                    <a:pt x="2676" y="365"/>
                  </a:cubicBezTo>
                  <a:cubicBezTo>
                    <a:pt x="2797" y="334"/>
                    <a:pt x="2949" y="334"/>
                    <a:pt x="3041" y="334"/>
                  </a:cubicBezTo>
                  <a:cubicBezTo>
                    <a:pt x="3101" y="334"/>
                    <a:pt x="3101" y="334"/>
                    <a:pt x="3162" y="456"/>
                  </a:cubicBezTo>
                  <a:cubicBezTo>
                    <a:pt x="3193" y="547"/>
                    <a:pt x="3223" y="669"/>
                    <a:pt x="3223" y="790"/>
                  </a:cubicBezTo>
                  <a:cubicBezTo>
                    <a:pt x="3284" y="1246"/>
                    <a:pt x="3101" y="1702"/>
                    <a:pt x="2797" y="2006"/>
                  </a:cubicBezTo>
                  <a:cubicBezTo>
                    <a:pt x="2524" y="2310"/>
                    <a:pt x="2129" y="2432"/>
                    <a:pt x="1825" y="2462"/>
                  </a:cubicBezTo>
                  <a:cubicBezTo>
                    <a:pt x="1793" y="2464"/>
                    <a:pt x="1762" y="2464"/>
                    <a:pt x="1731" y="2464"/>
                  </a:cubicBezTo>
                  <a:cubicBezTo>
                    <a:pt x="1183" y="2464"/>
                    <a:pt x="880" y="2241"/>
                    <a:pt x="784" y="2241"/>
                  </a:cubicBezTo>
                  <a:cubicBezTo>
                    <a:pt x="774" y="2241"/>
                    <a:pt x="766" y="2244"/>
                    <a:pt x="761" y="2249"/>
                  </a:cubicBezTo>
                  <a:cubicBezTo>
                    <a:pt x="761" y="2280"/>
                    <a:pt x="822" y="2371"/>
                    <a:pt x="1004" y="2462"/>
                  </a:cubicBezTo>
                  <a:cubicBezTo>
                    <a:pt x="1186" y="2584"/>
                    <a:pt x="1460" y="2705"/>
                    <a:pt x="1825" y="2705"/>
                  </a:cubicBezTo>
                  <a:cubicBezTo>
                    <a:pt x="2189" y="2705"/>
                    <a:pt x="2676" y="2584"/>
                    <a:pt x="3041" y="2249"/>
                  </a:cubicBezTo>
                  <a:cubicBezTo>
                    <a:pt x="3405" y="1885"/>
                    <a:pt x="3648" y="1337"/>
                    <a:pt x="3588" y="760"/>
                  </a:cubicBezTo>
                  <a:cubicBezTo>
                    <a:pt x="3557" y="608"/>
                    <a:pt x="3527" y="456"/>
                    <a:pt x="3466" y="334"/>
                  </a:cubicBezTo>
                  <a:cubicBezTo>
                    <a:pt x="3436" y="243"/>
                    <a:pt x="3405" y="152"/>
                    <a:pt x="3314" y="91"/>
                  </a:cubicBezTo>
                  <a:cubicBezTo>
                    <a:pt x="3223" y="0"/>
                    <a:pt x="3132" y="0"/>
                    <a:pt x="304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2" name="Google Shape;3502;p40"/>
            <p:cNvSpPr/>
            <p:nvPr/>
          </p:nvSpPr>
          <p:spPr>
            <a:xfrm>
              <a:off x="5118900" y="2838475"/>
              <a:ext cx="198350" cy="51600"/>
            </a:xfrm>
            <a:custGeom>
              <a:avLst/>
              <a:gdLst/>
              <a:ahLst/>
              <a:cxnLst/>
              <a:rect l="l" t="t" r="r" b="b"/>
              <a:pathLst>
                <a:path w="7934" h="2064" extrusionOk="0">
                  <a:moveTo>
                    <a:pt x="396" y="1"/>
                  </a:moveTo>
                  <a:lnTo>
                    <a:pt x="1" y="1855"/>
                  </a:lnTo>
                  <a:cubicBezTo>
                    <a:pt x="829" y="2002"/>
                    <a:pt x="1597" y="2063"/>
                    <a:pt x="2302" y="2063"/>
                  </a:cubicBezTo>
                  <a:cubicBezTo>
                    <a:pt x="5967" y="2063"/>
                    <a:pt x="7934" y="396"/>
                    <a:pt x="7934" y="396"/>
                  </a:cubicBezTo>
                  <a:lnTo>
                    <a:pt x="7934" y="396"/>
                  </a:lnTo>
                  <a:cubicBezTo>
                    <a:pt x="6943" y="680"/>
                    <a:pt x="5944" y="784"/>
                    <a:pt x="5011" y="784"/>
                  </a:cubicBezTo>
                  <a:cubicBezTo>
                    <a:pt x="2453" y="784"/>
                    <a:pt x="396" y="1"/>
                    <a:pt x="396"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3" name="Google Shape;3503;p40"/>
            <p:cNvSpPr/>
            <p:nvPr/>
          </p:nvSpPr>
          <p:spPr>
            <a:xfrm>
              <a:off x="4884850" y="4076750"/>
              <a:ext cx="389850" cy="123575"/>
            </a:xfrm>
            <a:custGeom>
              <a:avLst/>
              <a:gdLst/>
              <a:ahLst/>
              <a:cxnLst/>
              <a:rect l="l" t="t" r="r" b="b"/>
              <a:pathLst>
                <a:path w="15594" h="4943" extrusionOk="0">
                  <a:moveTo>
                    <a:pt x="3264" y="1"/>
                  </a:moveTo>
                  <a:cubicBezTo>
                    <a:pt x="2976" y="1"/>
                    <a:pt x="2706" y="14"/>
                    <a:pt x="2463" y="14"/>
                  </a:cubicBezTo>
                  <a:cubicBezTo>
                    <a:pt x="2068" y="14"/>
                    <a:pt x="1733" y="75"/>
                    <a:pt x="1429" y="75"/>
                  </a:cubicBezTo>
                  <a:cubicBezTo>
                    <a:pt x="1125" y="106"/>
                    <a:pt x="882" y="136"/>
                    <a:pt x="669" y="166"/>
                  </a:cubicBezTo>
                  <a:cubicBezTo>
                    <a:pt x="244" y="227"/>
                    <a:pt x="1" y="288"/>
                    <a:pt x="31" y="288"/>
                  </a:cubicBezTo>
                  <a:cubicBezTo>
                    <a:pt x="31" y="297"/>
                    <a:pt x="49" y="301"/>
                    <a:pt x="86" y="301"/>
                  </a:cubicBezTo>
                  <a:cubicBezTo>
                    <a:pt x="174" y="301"/>
                    <a:pt x="369" y="279"/>
                    <a:pt x="669" y="258"/>
                  </a:cubicBezTo>
                  <a:cubicBezTo>
                    <a:pt x="882" y="227"/>
                    <a:pt x="1156" y="197"/>
                    <a:pt x="1460" y="197"/>
                  </a:cubicBezTo>
                  <a:cubicBezTo>
                    <a:pt x="1653" y="175"/>
                    <a:pt x="1892" y="154"/>
                    <a:pt x="2145" y="154"/>
                  </a:cubicBezTo>
                  <a:cubicBezTo>
                    <a:pt x="2249" y="154"/>
                    <a:pt x="2356" y="157"/>
                    <a:pt x="2463" y="166"/>
                  </a:cubicBezTo>
                  <a:cubicBezTo>
                    <a:pt x="2858" y="166"/>
                    <a:pt x="3253" y="166"/>
                    <a:pt x="3709" y="197"/>
                  </a:cubicBezTo>
                  <a:cubicBezTo>
                    <a:pt x="4135" y="197"/>
                    <a:pt x="4621" y="258"/>
                    <a:pt x="5107" y="318"/>
                  </a:cubicBezTo>
                  <a:cubicBezTo>
                    <a:pt x="6110" y="440"/>
                    <a:pt x="7205" y="653"/>
                    <a:pt x="8299" y="987"/>
                  </a:cubicBezTo>
                  <a:cubicBezTo>
                    <a:pt x="9393" y="1321"/>
                    <a:pt x="10426" y="1747"/>
                    <a:pt x="11308" y="2172"/>
                  </a:cubicBezTo>
                  <a:cubicBezTo>
                    <a:pt x="11764" y="2385"/>
                    <a:pt x="12189" y="2598"/>
                    <a:pt x="12585" y="2841"/>
                  </a:cubicBezTo>
                  <a:cubicBezTo>
                    <a:pt x="12949" y="3054"/>
                    <a:pt x="13314" y="3297"/>
                    <a:pt x="13618" y="3480"/>
                  </a:cubicBezTo>
                  <a:cubicBezTo>
                    <a:pt x="13952" y="3692"/>
                    <a:pt x="14196" y="3905"/>
                    <a:pt x="14439" y="4087"/>
                  </a:cubicBezTo>
                  <a:cubicBezTo>
                    <a:pt x="14712" y="4239"/>
                    <a:pt x="14895" y="4422"/>
                    <a:pt x="15077" y="4543"/>
                  </a:cubicBezTo>
                  <a:cubicBezTo>
                    <a:pt x="15355" y="4794"/>
                    <a:pt x="15557" y="4942"/>
                    <a:pt x="15589" y="4942"/>
                  </a:cubicBezTo>
                  <a:cubicBezTo>
                    <a:pt x="15592" y="4942"/>
                    <a:pt x="15594" y="4941"/>
                    <a:pt x="15594" y="4938"/>
                  </a:cubicBezTo>
                  <a:cubicBezTo>
                    <a:pt x="15594" y="4938"/>
                    <a:pt x="15411" y="4787"/>
                    <a:pt x="15107" y="4483"/>
                  </a:cubicBezTo>
                  <a:cubicBezTo>
                    <a:pt x="14955" y="4361"/>
                    <a:pt x="14773" y="4179"/>
                    <a:pt x="14530" y="3996"/>
                  </a:cubicBezTo>
                  <a:cubicBezTo>
                    <a:pt x="14287" y="3814"/>
                    <a:pt x="14013" y="3601"/>
                    <a:pt x="13709" y="3388"/>
                  </a:cubicBezTo>
                  <a:cubicBezTo>
                    <a:pt x="13375" y="3145"/>
                    <a:pt x="13040" y="2932"/>
                    <a:pt x="12645" y="2689"/>
                  </a:cubicBezTo>
                  <a:cubicBezTo>
                    <a:pt x="12281" y="2446"/>
                    <a:pt x="11855" y="2233"/>
                    <a:pt x="11399" y="1990"/>
                  </a:cubicBezTo>
                  <a:cubicBezTo>
                    <a:pt x="10487" y="1565"/>
                    <a:pt x="9454" y="1139"/>
                    <a:pt x="8360" y="805"/>
                  </a:cubicBezTo>
                  <a:cubicBezTo>
                    <a:pt x="7235" y="470"/>
                    <a:pt x="6141" y="258"/>
                    <a:pt x="5138" y="136"/>
                  </a:cubicBezTo>
                  <a:cubicBezTo>
                    <a:pt x="4621" y="75"/>
                    <a:pt x="4165" y="14"/>
                    <a:pt x="3709" y="14"/>
                  </a:cubicBezTo>
                  <a:cubicBezTo>
                    <a:pt x="3557" y="4"/>
                    <a:pt x="3408" y="1"/>
                    <a:pt x="326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4" name="Google Shape;3504;p40"/>
            <p:cNvSpPr/>
            <p:nvPr/>
          </p:nvSpPr>
          <p:spPr>
            <a:xfrm>
              <a:off x="5080900" y="3020100"/>
              <a:ext cx="25" cy="25"/>
            </a:xfrm>
            <a:custGeom>
              <a:avLst/>
              <a:gdLst/>
              <a:ahLst/>
              <a:cxnLst/>
              <a:rect l="l" t="t" r="r" b="b"/>
              <a:pathLst>
                <a:path w="1" h="1" fill="none" extrusionOk="0">
                  <a:moveTo>
                    <a:pt x="1" y="0"/>
                  </a:moveTo>
                  <a:close/>
                </a:path>
              </a:pathLst>
            </a:custGeom>
            <a:noFill/>
            <a:ln w="7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5" name="Google Shape;3505;p40"/>
            <p:cNvSpPr/>
            <p:nvPr/>
          </p:nvSpPr>
          <p:spPr>
            <a:xfrm>
              <a:off x="4085450" y="3112050"/>
              <a:ext cx="833625" cy="1113925"/>
            </a:xfrm>
            <a:custGeom>
              <a:avLst/>
              <a:gdLst/>
              <a:ahLst/>
              <a:cxnLst/>
              <a:rect l="l" t="t" r="r" b="b"/>
              <a:pathLst>
                <a:path w="33345" h="44557" extrusionOk="0">
                  <a:moveTo>
                    <a:pt x="33345" y="0"/>
                  </a:moveTo>
                  <a:cubicBezTo>
                    <a:pt x="30974" y="578"/>
                    <a:pt x="29545" y="5441"/>
                    <a:pt x="28360" y="10517"/>
                  </a:cubicBezTo>
                  <a:lnTo>
                    <a:pt x="25229" y="24013"/>
                  </a:lnTo>
                  <a:lnTo>
                    <a:pt x="8116" y="3465"/>
                  </a:lnTo>
                  <a:cubicBezTo>
                    <a:pt x="7447" y="3891"/>
                    <a:pt x="882" y="12341"/>
                    <a:pt x="426" y="13222"/>
                  </a:cubicBezTo>
                  <a:cubicBezTo>
                    <a:pt x="0" y="14073"/>
                    <a:pt x="10730" y="33253"/>
                    <a:pt x="10730" y="33253"/>
                  </a:cubicBezTo>
                  <a:cubicBezTo>
                    <a:pt x="10730" y="33253"/>
                    <a:pt x="15320" y="42068"/>
                    <a:pt x="17873" y="43344"/>
                  </a:cubicBezTo>
                  <a:cubicBezTo>
                    <a:pt x="19628" y="44215"/>
                    <a:pt x="21302" y="44556"/>
                    <a:pt x="22847" y="44556"/>
                  </a:cubicBezTo>
                  <a:cubicBezTo>
                    <a:pt x="28417" y="44556"/>
                    <a:pt x="32311" y="40122"/>
                    <a:pt x="32311" y="40122"/>
                  </a:cubicBezTo>
                  <a:lnTo>
                    <a:pt x="33345" y="1550"/>
                  </a:lnTo>
                  <a:lnTo>
                    <a:pt x="3334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6" name="Google Shape;3506;p40"/>
            <p:cNvSpPr/>
            <p:nvPr/>
          </p:nvSpPr>
          <p:spPr>
            <a:xfrm>
              <a:off x="4882575" y="2995850"/>
              <a:ext cx="1287275" cy="1465025"/>
            </a:xfrm>
            <a:custGeom>
              <a:avLst/>
              <a:gdLst/>
              <a:ahLst/>
              <a:cxnLst/>
              <a:rect l="l" t="t" r="r" b="b"/>
              <a:pathLst>
                <a:path w="51491" h="58601" extrusionOk="0">
                  <a:moveTo>
                    <a:pt x="14177" y="0"/>
                  </a:moveTo>
                  <a:cubicBezTo>
                    <a:pt x="11348" y="0"/>
                    <a:pt x="8728" y="246"/>
                    <a:pt x="7356" y="1001"/>
                  </a:cubicBezTo>
                  <a:cubicBezTo>
                    <a:pt x="1034" y="4496"/>
                    <a:pt x="608" y="5043"/>
                    <a:pt x="608" y="5043"/>
                  </a:cubicBezTo>
                  <a:lnTo>
                    <a:pt x="244" y="40667"/>
                  </a:lnTo>
                  <a:lnTo>
                    <a:pt x="1" y="58600"/>
                  </a:lnTo>
                  <a:lnTo>
                    <a:pt x="36719" y="57992"/>
                  </a:lnTo>
                  <a:lnTo>
                    <a:pt x="35715" y="46077"/>
                  </a:lnTo>
                  <a:lnTo>
                    <a:pt x="34560" y="37749"/>
                  </a:lnTo>
                  <a:lnTo>
                    <a:pt x="36931" y="42886"/>
                  </a:lnTo>
                  <a:lnTo>
                    <a:pt x="51491" y="43190"/>
                  </a:lnTo>
                  <a:cubicBezTo>
                    <a:pt x="51491" y="43190"/>
                    <a:pt x="42950" y="18265"/>
                    <a:pt x="41795" y="14891"/>
                  </a:cubicBezTo>
                  <a:cubicBezTo>
                    <a:pt x="38573" y="5621"/>
                    <a:pt x="31612" y="2034"/>
                    <a:pt x="25411" y="849"/>
                  </a:cubicBezTo>
                  <a:cubicBezTo>
                    <a:pt x="25411" y="849"/>
                    <a:pt x="19435" y="0"/>
                    <a:pt x="1417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7" name="Google Shape;3507;p40"/>
            <p:cNvSpPr/>
            <p:nvPr/>
          </p:nvSpPr>
          <p:spPr>
            <a:xfrm>
              <a:off x="5066475" y="2891625"/>
              <a:ext cx="456725" cy="356450"/>
            </a:xfrm>
            <a:custGeom>
              <a:avLst/>
              <a:gdLst/>
              <a:ahLst/>
              <a:cxnLst/>
              <a:rect l="l" t="t" r="r" b="b"/>
              <a:pathLst>
                <a:path w="18269" h="14258" extrusionOk="0">
                  <a:moveTo>
                    <a:pt x="2162" y="0"/>
                  </a:moveTo>
                  <a:cubicBezTo>
                    <a:pt x="1730" y="0"/>
                    <a:pt x="1364" y="326"/>
                    <a:pt x="1277" y="762"/>
                  </a:cubicBezTo>
                  <a:lnTo>
                    <a:pt x="122" y="8270"/>
                  </a:lnTo>
                  <a:lnTo>
                    <a:pt x="0" y="9030"/>
                  </a:lnTo>
                  <a:lnTo>
                    <a:pt x="6870" y="14258"/>
                  </a:lnTo>
                  <a:lnTo>
                    <a:pt x="13374" y="13255"/>
                  </a:lnTo>
                  <a:lnTo>
                    <a:pt x="17873" y="7358"/>
                  </a:lnTo>
                  <a:lnTo>
                    <a:pt x="18207" y="3011"/>
                  </a:lnTo>
                  <a:cubicBezTo>
                    <a:pt x="18268" y="2100"/>
                    <a:pt x="17599" y="1309"/>
                    <a:pt x="16688" y="1218"/>
                  </a:cubicBezTo>
                  <a:lnTo>
                    <a:pt x="2219" y="2"/>
                  </a:lnTo>
                  <a:cubicBezTo>
                    <a:pt x="2200" y="1"/>
                    <a:pt x="2181" y="0"/>
                    <a:pt x="216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8" name="Google Shape;3508;p40"/>
            <p:cNvSpPr/>
            <p:nvPr/>
          </p:nvSpPr>
          <p:spPr>
            <a:xfrm>
              <a:off x="4882575" y="3470700"/>
              <a:ext cx="4575" cy="656575"/>
            </a:xfrm>
            <a:custGeom>
              <a:avLst/>
              <a:gdLst/>
              <a:ahLst/>
              <a:cxnLst/>
              <a:rect l="l" t="t" r="r" b="b"/>
              <a:pathLst>
                <a:path w="183" h="26263" extrusionOk="0">
                  <a:moveTo>
                    <a:pt x="92" y="1"/>
                  </a:moveTo>
                  <a:cubicBezTo>
                    <a:pt x="31" y="1"/>
                    <a:pt x="1" y="5867"/>
                    <a:pt x="1" y="13132"/>
                  </a:cubicBezTo>
                  <a:cubicBezTo>
                    <a:pt x="1" y="20366"/>
                    <a:pt x="31" y="26263"/>
                    <a:pt x="92" y="26263"/>
                  </a:cubicBezTo>
                  <a:cubicBezTo>
                    <a:pt x="153" y="26263"/>
                    <a:pt x="183" y="20396"/>
                    <a:pt x="183" y="13132"/>
                  </a:cubicBezTo>
                  <a:cubicBezTo>
                    <a:pt x="183" y="5867"/>
                    <a:pt x="153" y="1"/>
                    <a:pt x="9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9" name="Google Shape;3509;p40"/>
            <p:cNvSpPr/>
            <p:nvPr/>
          </p:nvSpPr>
          <p:spPr>
            <a:xfrm>
              <a:off x="5529250" y="3222225"/>
              <a:ext cx="284975" cy="876175"/>
            </a:xfrm>
            <a:custGeom>
              <a:avLst/>
              <a:gdLst/>
              <a:ahLst/>
              <a:cxnLst/>
              <a:rect l="l" t="t" r="r" b="b"/>
              <a:pathLst>
                <a:path w="11399" h="35047" extrusionOk="0">
                  <a:moveTo>
                    <a:pt x="1307" y="0"/>
                  </a:moveTo>
                  <a:cubicBezTo>
                    <a:pt x="1307" y="0"/>
                    <a:pt x="1277" y="0"/>
                    <a:pt x="1247" y="61"/>
                  </a:cubicBezTo>
                  <a:cubicBezTo>
                    <a:pt x="1186" y="122"/>
                    <a:pt x="1125" y="213"/>
                    <a:pt x="1064" y="304"/>
                  </a:cubicBezTo>
                  <a:cubicBezTo>
                    <a:pt x="1003" y="396"/>
                    <a:pt x="912" y="548"/>
                    <a:pt x="851" y="699"/>
                  </a:cubicBezTo>
                  <a:cubicBezTo>
                    <a:pt x="791" y="791"/>
                    <a:pt x="760" y="882"/>
                    <a:pt x="699" y="973"/>
                  </a:cubicBezTo>
                  <a:cubicBezTo>
                    <a:pt x="669" y="1064"/>
                    <a:pt x="639" y="1155"/>
                    <a:pt x="608" y="1277"/>
                  </a:cubicBezTo>
                  <a:cubicBezTo>
                    <a:pt x="243" y="2158"/>
                    <a:pt x="0" y="3557"/>
                    <a:pt x="31" y="5259"/>
                  </a:cubicBezTo>
                  <a:cubicBezTo>
                    <a:pt x="31" y="6110"/>
                    <a:pt x="91" y="7022"/>
                    <a:pt x="274" y="8025"/>
                  </a:cubicBezTo>
                  <a:cubicBezTo>
                    <a:pt x="426" y="8997"/>
                    <a:pt x="730" y="10061"/>
                    <a:pt x="1216" y="11064"/>
                  </a:cubicBezTo>
                  <a:cubicBezTo>
                    <a:pt x="2067" y="13131"/>
                    <a:pt x="3040" y="15411"/>
                    <a:pt x="4013" y="17812"/>
                  </a:cubicBezTo>
                  <a:cubicBezTo>
                    <a:pt x="6049" y="22554"/>
                    <a:pt x="7873" y="26870"/>
                    <a:pt x="9180" y="30001"/>
                  </a:cubicBezTo>
                  <a:cubicBezTo>
                    <a:pt x="9848" y="31551"/>
                    <a:pt x="10396" y="32797"/>
                    <a:pt x="10791" y="33679"/>
                  </a:cubicBezTo>
                  <a:cubicBezTo>
                    <a:pt x="10973" y="34104"/>
                    <a:pt x="11125" y="34439"/>
                    <a:pt x="11216" y="34682"/>
                  </a:cubicBezTo>
                  <a:cubicBezTo>
                    <a:pt x="11247" y="34803"/>
                    <a:pt x="11307" y="34895"/>
                    <a:pt x="11338" y="34955"/>
                  </a:cubicBezTo>
                  <a:cubicBezTo>
                    <a:pt x="11338" y="34864"/>
                    <a:pt x="11277" y="34773"/>
                    <a:pt x="11247" y="34682"/>
                  </a:cubicBezTo>
                  <a:cubicBezTo>
                    <a:pt x="11156" y="34439"/>
                    <a:pt x="11004" y="34104"/>
                    <a:pt x="10852" y="33679"/>
                  </a:cubicBezTo>
                  <a:cubicBezTo>
                    <a:pt x="10487" y="32767"/>
                    <a:pt x="9970" y="31521"/>
                    <a:pt x="9301" y="29940"/>
                  </a:cubicBezTo>
                  <a:cubicBezTo>
                    <a:pt x="7994" y="26809"/>
                    <a:pt x="6201" y="22493"/>
                    <a:pt x="4195" y="17721"/>
                  </a:cubicBezTo>
                  <a:cubicBezTo>
                    <a:pt x="3192" y="15350"/>
                    <a:pt x="2250" y="13070"/>
                    <a:pt x="1368" y="11004"/>
                  </a:cubicBezTo>
                  <a:cubicBezTo>
                    <a:pt x="426" y="8967"/>
                    <a:pt x="213" y="6931"/>
                    <a:pt x="152" y="5259"/>
                  </a:cubicBezTo>
                  <a:cubicBezTo>
                    <a:pt x="122" y="3557"/>
                    <a:pt x="365" y="2189"/>
                    <a:pt x="669" y="1307"/>
                  </a:cubicBezTo>
                  <a:cubicBezTo>
                    <a:pt x="973" y="426"/>
                    <a:pt x="1338" y="0"/>
                    <a:pt x="1307" y="0"/>
                  </a:cubicBezTo>
                  <a:close/>
                  <a:moveTo>
                    <a:pt x="11338" y="34955"/>
                  </a:moveTo>
                  <a:lnTo>
                    <a:pt x="11338" y="34955"/>
                  </a:lnTo>
                  <a:cubicBezTo>
                    <a:pt x="11368" y="35016"/>
                    <a:pt x="11368" y="35046"/>
                    <a:pt x="11368" y="35046"/>
                  </a:cubicBezTo>
                  <a:cubicBezTo>
                    <a:pt x="11399" y="35046"/>
                    <a:pt x="11368" y="35016"/>
                    <a:pt x="11338" y="34955"/>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0" name="Google Shape;3510;p40"/>
            <p:cNvSpPr/>
            <p:nvPr/>
          </p:nvSpPr>
          <p:spPr>
            <a:xfrm>
              <a:off x="4814175" y="3049725"/>
              <a:ext cx="816150" cy="324875"/>
            </a:xfrm>
            <a:custGeom>
              <a:avLst/>
              <a:gdLst/>
              <a:ahLst/>
              <a:cxnLst/>
              <a:rect l="l" t="t" r="r" b="b"/>
              <a:pathLst>
                <a:path w="32646" h="12995" extrusionOk="0">
                  <a:moveTo>
                    <a:pt x="11811" y="5688"/>
                  </a:moveTo>
                  <a:cubicBezTo>
                    <a:pt x="12795" y="6096"/>
                    <a:pt x="13739" y="6718"/>
                    <a:pt x="14469" y="7599"/>
                  </a:cubicBezTo>
                  <a:cubicBezTo>
                    <a:pt x="14743" y="7903"/>
                    <a:pt x="14986" y="8268"/>
                    <a:pt x="15168" y="8633"/>
                  </a:cubicBezTo>
                  <a:cubicBezTo>
                    <a:pt x="15351" y="8967"/>
                    <a:pt x="15472" y="9393"/>
                    <a:pt x="15533" y="9818"/>
                  </a:cubicBezTo>
                  <a:cubicBezTo>
                    <a:pt x="15624" y="10609"/>
                    <a:pt x="15533" y="11551"/>
                    <a:pt x="14956" y="12220"/>
                  </a:cubicBezTo>
                  <a:cubicBezTo>
                    <a:pt x="14682" y="12524"/>
                    <a:pt x="14287" y="12736"/>
                    <a:pt x="13831" y="12767"/>
                  </a:cubicBezTo>
                  <a:cubicBezTo>
                    <a:pt x="13744" y="12779"/>
                    <a:pt x="13657" y="12785"/>
                    <a:pt x="13571" y="12785"/>
                  </a:cubicBezTo>
                  <a:cubicBezTo>
                    <a:pt x="13233" y="12785"/>
                    <a:pt x="12899" y="12693"/>
                    <a:pt x="12585" y="12524"/>
                  </a:cubicBezTo>
                  <a:cubicBezTo>
                    <a:pt x="12190" y="12311"/>
                    <a:pt x="11825" y="12007"/>
                    <a:pt x="11551" y="11642"/>
                  </a:cubicBezTo>
                  <a:cubicBezTo>
                    <a:pt x="11278" y="11277"/>
                    <a:pt x="11065" y="10882"/>
                    <a:pt x="10913" y="10426"/>
                  </a:cubicBezTo>
                  <a:cubicBezTo>
                    <a:pt x="10639" y="9545"/>
                    <a:pt x="10639" y="8603"/>
                    <a:pt x="10883" y="7721"/>
                  </a:cubicBezTo>
                  <a:cubicBezTo>
                    <a:pt x="11061" y="6983"/>
                    <a:pt x="11388" y="6287"/>
                    <a:pt x="11811" y="5688"/>
                  </a:cubicBezTo>
                  <a:close/>
                  <a:moveTo>
                    <a:pt x="32646" y="1"/>
                  </a:moveTo>
                  <a:cubicBezTo>
                    <a:pt x="32645" y="1"/>
                    <a:pt x="32615" y="31"/>
                    <a:pt x="32524" y="61"/>
                  </a:cubicBezTo>
                  <a:cubicBezTo>
                    <a:pt x="32464" y="122"/>
                    <a:pt x="32342" y="213"/>
                    <a:pt x="32190" y="305"/>
                  </a:cubicBezTo>
                  <a:cubicBezTo>
                    <a:pt x="31916" y="548"/>
                    <a:pt x="31430" y="821"/>
                    <a:pt x="30792" y="1095"/>
                  </a:cubicBezTo>
                  <a:cubicBezTo>
                    <a:pt x="30153" y="1338"/>
                    <a:pt x="29333" y="1581"/>
                    <a:pt x="28360" y="1733"/>
                  </a:cubicBezTo>
                  <a:cubicBezTo>
                    <a:pt x="27387" y="1885"/>
                    <a:pt x="26293" y="1976"/>
                    <a:pt x="25047" y="2037"/>
                  </a:cubicBezTo>
                  <a:cubicBezTo>
                    <a:pt x="24424" y="2052"/>
                    <a:pt x="23770" y="2052"/>
                    <a:pt x="23090" y="2052"/>
                  </a:cubicBezTo>
                  <a:cubicBezTo>
                    <a:pt x="22410" y="2052"/>
                    <a:pt x="21703" y="2052"/>
                    <a:pt x="20974" y="2067"/>
                  </a:cubicBezTo>
                  <a:cubicBezTo>
                    <a:pt x="19515" y="2098"/>
                    <a:pt x="17934" y="2189"/>
                    <a:pt x="16323" y="2615"/>
                  </a:cubicBezTo>
                  <a:cubicBezTo>
                    <a:pt x="14743" y="3040"/>
                    <a:pt x="13101" y="3830"/>
                    <a:pt x="11916" y="5229"/>
                  </a:cubicBezTo>
                  <a:cubicBezTo>
                    <a:pt x="11849" y="5310"/>
                    <a:pt x="11783" y="5393"/>
                    <a:pt x="11720" y="5478"/>
                  </a:cubicBezTo>
                  <a:lnTo>
                    <a:pt x="11720" y="5478"/>
                  </a:lnTo>
                  <a:cubicBezTo>
                    <a:pt x="11351" y="5336"/>
                    <a:pt x="10978" y="5224"/>
                    <a:pt x="10609" y="5137"/>
                  </a:cubicBezTo>
                  <a:cubicBezTo>
                    <a:pt x="9959" y="4985"/>
                    <a:pt x="9309" y="4915"/>
                    <a:pt x="8682" y="4915"/>
                  </a:cubicBezTo>
                  <a:cubicBezTo>
                    <a:pt x="7931" y="4915"/>
                    <a:pt x="7213" y="5016"/>
                    <a:pt x="6566" y="5198"/>
                  </a:cubicBezTo>
                  <a:cubicBezTo>
                    <a:pt x="5351" y="5502"/>
                    <a:pt x="4317" y="6019"/>
                    <a:pt x="3496" y="6566"/>
                  </a:cubicBezTo>
                  <a:cubicBezTo>
                    <a:pt x="2645" y="7083"/>
                    <a:pt x="1977" y="7630"/>
                    <a:pt x="1460" y="8086"/>
                  </a:cubicBezTo>
                  <a:cubicBezTo>
                    <a:pt x="457" y="9028"/>
                    <a:pt x="1" y="9666"/>
                    <a:pt x="1" y="9666"/>
                  </a:cubicBezTo>
                  <a:cubicBezTo>
                    <a:pt x="1" y="9666"/>
                    <a:pt x="31" y="9636"/>
                    <a:pt x="92" y="9575"/>
                  </a:cubicBezTo>
                  <a:cubicBezTo>
                    <a:pt x="153" y="9484"/>
                    <a:pt x="244" y="9393"/>
                    <a:pt x="366" y="9271"/>
                  </a:cubicBezTo>
                  <a:cubicBezTo>
                    <a:pt x="639" y="8998"/>
                    <a:pt x="1004" y="8603"/>
                    <a:pt x="1521" y="8147"/>
                  </a:cubicBezTo>
                  <a:cubicBezTo>
                    <a:pt x="2037" y="7691"/>
                    <a:pt x="2706" y="7144"/>
                    <a:pt x="3557" y="6657"/>
                  </a:cubicBezTo>
                  <a:cubicBezTo>
                    <a:pt x="4378" y="6140"/>
                    <a:pt x="5411" y="5654"/>
                    <a:pt x="6597" y="5350"/>
                  </a:cubicBezTo>
                  <a:cubicBezTo>
                    <a:pt x="7243" y="5168"/>
                    <a:pt x="7952" y="5067"/>
                    <a:pt x="8690" y="5067"/>
                  </a:cubicBezTo>
                  <a:cubicBezTo>
                    <a:pt x="9307" y="5067"/>
                    <a:pt x="9943" y="5137"/>
                    <a:pt x="10579" y="5289"/>
                  </a:cubicBezTo>
                  <a:cubicBezTo>
                    <a:pt x="10925" y="5372"/>
                    <a:pt x="11276" y="5480"/>
                    <a:pt x="11623" y="5613"/>
                  </a:cubicBezTo>
                  <a:lnTo>
                    <a:pt x="11623" y="5613"/>
                  </a:lnTo>
                  <a:cubicBezTo>
                    <a:pt x="11193" y="6222"/>
                    <a:pt x="10870" y="6911"/>
                    <a:pt x="10670" y="7660"/>
                  </a:cubicBezTo>
                  <a:cubicBezTo>
                    <a:pt x="10427" y="8572"/>
                    <a:pt x="10427" y="9575"/>
                    <a:pt x="10731" y="10487"/>
                  </a:cubicBezTo>
                  <a:cubicBezTo>
                    <a:pt x="10883" y="10943"/>
                    <a:pt x="11095" y="11399"/>
                    <a:pt x="11399" y="11764"/>
                  </a:cubicBezTo>
                  <a:cubicBezTo>
                    <a:pt x="11673" y="12159"/>
                    <a:pt x="12068" y="12463"/>
                    <a:pt x="12463" y="12676"/>
                  </a:cubicBezTo>
                  <a:cubicBezTo>
                    <a:pt x="12816" y="12877"/>
                    <a:pt x="13210" y="12995"/>
                    <a:pt x="13611" y="12995"/>
                  </a:cubicBezTo>
                  <a:cubicBezTo>
                    <a:pt x="13694" y="12995"/>
                    <a:pt x="13778" y="12990"/>
                    <a:pt x="13861" y="12979"/>
                  </a:cubicBezTo>
                  <a:cubicBezTo>
                    <a:pt x="14348" y="12919"/>
                    <a:pt x="14773" y="12706"/>
                    <a:pt x="15108" y="12341"/>
                  </a:cubicBezTo>
                  <a:cubicBezTo>
                    <a:pt x="15412" y="12007"/>
                    <a:pt x="15594" y="11551"/>
                    <a:pt x="15685" y="11125"/>
                  </a:cubicBezTo>
                  <a:cubicBezTo>
                    <a:pt x="15776" y="10669"/>
                    <a:pt x="15776" y="10214"/>
                    <a:pt x="15685" y="9788"/>
                  </a:cubicBezTo>
                  <a:cubicBezTo>
                    <a:pt x="15624" y="9362"/>
                    <a:pt x="15503" y="8937"/>
                    <a:pt x="15320" y="8542"/>
                  </a:cubicBezTo>
                  <a:cubicBezTo>
                    <a:pt x="15108" y="8147"/>
                    <a:pt x="14864" y="7812"/>
                    <a:pt x="14621" y="7478"/>
                  </a:cubicBezTo>
                  <a:cubicBezTo>
                    <a:pt x="13858" y="6587"/>
                    <a:pt x="12902" y="5963"/>
                    <a:pt x="11909" y="5553"/>
                  </a:cubicBezTo>
                  <a:lnTo>
                    <a:pt x="11909" y="5553"/>
                  </a:lnTo>
                  <a:cubicBezTo>
                    <a:pt x="11961" y="5484"/>
                    <a:pt x="12014" y="5416"/>
                    <a:pt x="12068" y="5350"/>
                  </a:cubicBezTo>
                  <a:cubicBezTo>
                    <a:pt x="13223" y="4013"/>
                    <a:pt x="14834" y="3223"/>
                    <a:pt x="16384" y="2797"/>
                  </a:cubicBezTo>
                  <a:cubicBezTo>
                    <a:pt x="17965" y="2371"/>
                    <a:pt x="19545" y="2280"/>
                    <a:pt x="21004" y="2250"/>
                  </a:cubicBezTo>
                  <a:cubicBezTo>
                    <a:pt x="22463" y="2219"/>
                    <a:pt x="23801" y="2219"/>
                    <a:pt x="25047" y="2189"/>
                  </a:cubicBezTo>
                  <a:cubicBezTo>
                    <a:pt x="26293" y="2128"/>
                    <a:pt x="27418" y="2007"/>
                    <a:pt x="28391" y="1855"/>
                  </a:cubicBezTo>
                  <a:cubicBezTo>
                    <a:pt x="29363" y="1672"/>
                    <a:pt x="30214" y="1429"/>
                    <a:pt x="30853" y="1156"/>
                  </a:cubicBezTo>
                  <a:cubicBezTo>
                    <a:pt x="31491" y="882"/>
                    <a:pt x="31947" y="578"/>
                    <a:pt x="32220" y="365"/>
                  </a:cubicBezTo>
                  <a:cubicBezTo>
                    <a:pt x="32523" y="123"/>
                    <a:pt x="32645" y="1"/>
                    <a:pt x="326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1" name="Google Shape;3511;p40"/>
            <p:cNvSpPr/>
            <p:nvPr/>
          </p:nvSpPr>
          <p:spPr>
            <a:xfrm>
              <a:off x="5566475" y="3424650"/>
              <a:ext cx="378450" cy="71225"/>
            </a:xfrm>
            <a:custGeom>
              <a:avLst/>
              <a:gdLst/>
              <a:ahLst/>
              <a:cxnLst/>
              <a:rect l="l" t="t" r="r" b="b"/>
              <a:pathLst>
                <a:path w="15138" h="2849" extrusionOk="0">
                  <a:moveTo>
                    <a:pt x="6478" y="1"/>
                  </a:moveTo>
                  <a:cubicBezTo>
                    <a:pt x="5620" y="1"/>
                    <a:pt x="4793" y="93"/>
                    <a:pt x="4043" y="262"/>
                  </a:cubicBezTo>
                  <a:cubicBezTo>
                    <a:pt x="3101" y="475"/>
                    <a:pt x="2280" y="809"/>
                    <a:pt x="1642" y="1204"/>
                  </a:cubicBezTo>
                  <a:cubicBezTo>
                    <a:pt x="1034" y="1600"/>
                    <a:pt x="609" y="2025"/>
                    <a:pt x="335" y="2329"/>
                  </a:cubicBezTo>
                  <a:cubicBezTo>
                    <a:pt x="213" y="2481"/>
                    <a:pt x="122" y="2633"/>
                    <a:pt x="61" y="2724"/>
                  </a:cubicBezTo>
                  <a:cubicBezTo>
                    <a:pt x="1" y="2815"/>
                    <a:pt x="1" y="2846"/>
                    <a:pt x="1" y="2846"/>
                  </a:cubicBezTo>
                  <a:cubicBezTo>
                    <a:pt x="2" y="2848"/>
                    <a:pt x="3" y="2849"/>
                    <a:pt x="5" y="2849"/>
                  </a:cubicBezTo>
                  <a:cubicBezTo>
                    <a:pt x="63" y="2849"/>
                    <a:pt x="529" y="2031"/>
                    <a:pt x="1733" y="1326"/>
                  </a:cubicBezTo>
                  <a:cubicBezTo>
                    <a:pt x="2341" y="961"/>
                    <a:pt x="3131" y="627"/>
                    <a:pt x="4074" y="445"/>
                  </a:cubicBezTo>
                  <a:cubicBezTo>
                    <a:pt x="4799" y="275"/>
                    <a:pt x="5621" y="183"/>
                    <a:pt x="6478" y="183"/>
                  </a:cubicBezTo>
                  <a:cubicBezTo>
                    <a:pt x="6698" y="183"/>
                    <a:pt x="6920" y="189"/>
                    <a:pt x="7144" y="201"/>
                  </a:cubicBezTo>
                  <a:cubicBezTo>
                    <a:pt x="8238" y="262"/>
                    <a:pt x="9302" y="414"/>
                    <a:pt x="10244" y="536"/>
                  </a:cubicBezTo>
                  <a:cubicBezTo>
                    <a:pt x="11186" y="657"/>
                    <a:pt x="12037" y="779"/>
                    <a:pt x="12767" y="809"/>
                  </a:cubicBezTo>
                  <a:cubicBezTo>
                    <a:pt x="13301" y="854"/>
                    <a:pt x="13753" y="882"/>
                    <a:pt x="14125" y="882"/>
                  </a:cubicBezTo>
                  <a:cubicBezTo>
                    <a:pt x="14260" y="882"/>
                    <a:pt x="14385" y="878"/>
                    <a:pt x="14499" y="870"/>
                  </a:cubicBezTo>
                  <a:cubicBezTo>
                    <a:pt x="14712" y="870"/>
                    <a:pt x="14864" y="840"/>
                    <a:pt x="14955" y="840"/>
                  </a:cubicBezTo>
                  <a:cubicBezTo>
                    <a:pt x="15077" y="809"/>
                    <a:pt x="15138" y="809"/>
                    <a:pt x="15138" y="809"/>
                  </a:cubicBezTo>
                  <a:cubicBezTo>
                    <a:pt x="15138" y="794"/>
                    <a:pt x="15077" y="794"/>
                    <a:pt x="14967" y="794"/>
                  </a:cubicBezTo>
                  <a:cubicBezTo>
                    <a:pt x="14857" y="794"/>
                    <a:pt x="14697" y="794"/>
                    <a:pt x="14499" y="779"/>
                  </a:cubicBezTo>
                  <a:cubicBezTo>
                    <a:pt x="14104" y="779"/>
                    <a:pt x="13496" y="748"/>
                    <a:pt x="12797" y="688"/>
                  </a:cubicBezTo>
                  <a:cubicBezTo>
                    <a:pt x="12068" y="627"/>
                    <a:pt x="11217" y="505"/>
                    <a:pt x="10274" y="353"/>
                  </a:cubicBezTo>
                  <a:cubicBezTo>
                    <a:pt x="9302" y="232"/>
                    <a:pt x="8268" y="80"/>
                    <a:pt x="7144" y="19"/>
                  </a:cubicBezTo>
                  <a:cubicBezTo>
                    <a:pt x="6920" y="7"/>
                    <a:pt x="6698" y="1"/>
                    <a:pt x="647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2" name="Google Shape;3512;p40"/>
            <p:cNvSpPr/>
            <p:nvPr/>
          </p:nvSpPr>
          <p:spPr>
            <a:xfrm>
              <a:off x="4889425" y="3607075"/>
              <a:ext cx="826775" cy="313550"/>
            </a:xfrm>
            <a:custGeom>
              <a:avLst/>
              <a:gdLst/>
              <a:ahLst/>
              <a:cxnLst/>
              <a:rect l="l" t="t" r="r" b="b"/>
              <a:pathLst>
                <a:path w="33071" h="12542" extrusionOk="0">
                  <a:moveTo>
                    <a:pt x="13403" y="195"/>
                  </a:moveTo>
                  <a:cubicBezTo>
                    <a:pt x="13639" y="195"/>
                    <a:pt x="13876" y="225"/>
                    <a:pt x="14104" y="291"/>
                  </a:cubicBezTo>
                  <a:cubicBezTo>
                    <a:pt x="14955" y="534"/>
                    <a:pt x="15715" y="1172"/>
                    <a:pt x="15897" y="1993"/>
                  </a:cubicBezTo>
                  <a:cubicBezTo>
                    <a:pt x="15988" y="2418"/>
                    <a:pt x="15927" y="2844"/>
                    <a:pt x="15806" y="3239"/>
                  </a:cubicBezTo>
                  <a:cubicBezTo>
                    <a:pt x="15654" y="3634"/>
                    <a:pt x="15411" y="3968"/>
                    <a:pt x="15137" y="4272"/>
                  </a:cubicBezTo>
                  <a:cubicBezTo>
                    <a:pt x="14560" y="4850"/>
                    <a:pt x="13830" y="5275"/>
                    <a:pt x="13101" y="5549"/>
                  </a:cubicBezTo>
                  <a:cubicBezTo>
                    <a:pt x="12736" y="5701"/>
                    <a:pt x="12371" y="5792"/>
                    <a:pt x="12006" y="5853"/>
                  </a:cubicBezTo>
                  <a:cubicBezTo>
                    <a:pt x="11794" y="5914"/>
                    <a:pt x="11611" y="5944"/>
                    <a:pt x="11429" y="5974"/>
                  </a:cubicBezTo>
                  <a:cubicBezTo>
                    <a:pt x="11247" y="6005"/>
                    <a:pt x="11064" y="6005"/>
                    <a:pt x="10882" y="6035"/>
                  </a:cubicBezTo>
                  <a:cubicBezTo>
                    <a:pt x="10843" y="6040"/>
                    <a:pt x="10804" y="6045"/>
                    <a:pt x="10766" y="6049"/>
                  </a:cubicBezTo>
                  <a:lnTo>
                    <a:pt x="10766" y="6049"/>
                  </a:lnTo>
                  <a:cubicBezTo>
                    <a:pt x="10764" y="6044"/>
                    <a:pt x="10762" y="6040"/>
                    <a:pt x="10760" y="6035"/>
                  </a:cubicBezTo>
                  <a:cubicBezTo>
                    <a:pt x="10395" y="5184"/>
                    <a:pt x="10183" y="4242"/>
                    <a:pt x="10335" y="3300"/>
                  </a:cubicBezTo>
                  <a:cubicBezTo>
                    <a:pt x="10456" y="2357"/>
                    <a:pt x="10912" y="1476"/>
                    <a:pt x="11611" y="868"/>
                  </a:cubicBezTo>
                  <a:cubicBezTo>
                    <a:pt x="11946" y="594"/>
                    <a:pt x="12371" y="351"/>
                    <a:pt x="12797" y="260"/>
                  </a:cubicBezTo>
                  <a:cubicBezTo>
                    <a:pt x="12994" y="218"/>
                    <a:pt x="13198" y="195"/>
                    <a:pt x="13403" y="195"/>
                  </a:cubicBezTo>
                  <a:close/>
                  <a:moveTo>
                    <a:pt x="13403" y="0"/>
                  </a:moveTo>
                  <a:cubicBezTo>
                    <a:pt x="13193" y="0"/>
                    <a:pt x="12980" y="24"/>
                    <a:pt x="12766" y="78"/>
                  </a:cubicBezTo>
                  <a:cubicBezTo>
                    <a:pt x="12280" y="169"/>
                    <a:pt x="11854" y="412"/>
                    <a:pt x="11490" y="716"/>
                  </a:cubicBezTo>
                  <a:cubicBezTo>
                    <a:pt x="10730" y="1354"/>
                    <a:pt x="10274" y="2297"/>
                    <a:pt x="10152" y="3269"/>
                  </a:cubicBezTo>
                  <a:cubicBezTo>
                    <a:pt x="10004" y="4221"/>
                    <a:pt x="10204" y="5202"/>
                    <a:pt x="10555" y="6070"/>
                  </a:cubicBezTo>
                  <a:lnTo>
                    <a:pt x="10555" y="6070"/>
                  </a:lnTo>
                  <a:cubicBezTo>
                    <a:pt x="10219" y="6101"/>
                    <a:pt x="9890" y="6115"/>
                    <a:pt x="9567" y="6115"/>
                  </a:cubicBezTo>
                  <a:cubicBezTo>
                    <a:pt x="8578" y="6115"/>
                    <a:pt x="7649" y="5983"/>
                    <a:pt x="6778" y="5792"/>
                  </a:cubicBezTo>
                  <a:cubicBezTo>
                    <a:pt x="5563" y="5488"/>
                    <a:pt x="4499" y="5063"/>
                    <a:pt x="3617" y="4576"/>
                  </a:cubicBezTo>
                  <a:cubicBezTo>
                    <a:pt x="2705" y="4120"/>
                    <a:pt x="2006" y="3604"/>
                    <a:pt x="1459" y="3148"/>
                  </a:cubicBezTo>
                  <a:cubicBezTo>
                    <a:pt x="1338" y="3026"/>
                    <a:pt x="1216" y="2935"/>
                    <a:pt x="1094" y="2813"/>
                  </a:cubicBezTo>
                  <a:cubicBezTo>
                    <a:pt x="973" y="2722"/>
                    <a:pt x="882" y="2631"/>
                    <a:pt x="760" y="2509"/>
                  </a:cubicBezTo>
                  <a:cubicBezTo>
                    <a:pt x="578" y="2327"/>
                    <a:pt x="395" y="2175"/>
                    <a:pt x="274" y="2023"/>
                  </a:cubicBezTo>
                  <a:cubicBezTo>
                    <a:pt x="182" y="1901"/>
                    <a:pt x="61" y="1780"/>
                    <a:pt x="0" y="1719"/>
                  </a:cubicBezTo>
                  <a:lnTo>
                    <a:pt x="0" y="1719"/>
                  </a:lnTo>
                  <a:cubicBezTo>
                    <a:pt x="61" y="1810"/>
                    <a:pt x="152" y="1901"/>
                    <a:pt x="274" y="2053"/>
                  </a:cubicBezTo>
                  <a:cubicBezTo>
                    <a:pt x="365" y="2205"/>
                    <a:pt x="547" y="2357"/>
                    <a:pt x="730" y="2570"/>
                  </a:cubicBezTo>
                  <a:cubicBezTo>
                    <a:pt x="821" y="2661"/>
                    <a:pt x="942" y="2753"/>
                    <a:pt x="1034" y="2874"/>
                  </a:cubicBezTo>
                  <a:cubicBezTo>
                    <a:pt x="1155" y="2965"/>
                    <a:pt x="1277" y="3087"/>
                    <a:pt x="1429" y="3208"/>
                  </a:cubicBezTo>
                  <a:cubicBezTo>
                    <a:pt x="1976" y="3664"/>
                    <a:pt x="2675" y="4212"/>
                    <a:pt x="3556" y="4667"/>
                  </a:cubicBezTo>
                  <a:cubicBezTo>
                    <a:pt x="4438" y="5154"/>
                    <a:pt x="5532" y="5610"/>
                    <a:pt x="6748" y="5914"/>
                  </a:cubicBezTo>
                  <a:cubicBezTo>
                    <a:pt x="7646" y="6111"/>
                    <a:pt x="8623" y="6261"/>
                    <a:pt x="9668" y="6261"/>
                  </a:cubicBezTo>
                  <a:cubicBezTo>
                    <a:pt x="9978" y="6261"/>
                    <a:pt x="10295" y="6247"/>
                    <a:pt x="10617" y="6218"/>
                  </a:cubicBezTo>
                  <a:lnTo>
                    <a:pt x="10617" y="6218"/>
                  </a:lnTo>
                  <a:cubicBezTo>
                    <a:pt x="10981" y="7063"/>
                    <a:pt x="11510" y="7823"/>
                    <a:pt x="12067" y="8497"/>
                  </a:cubicBezTo>
                  <a:cubicBezTo>
                    <a:pt x="13283" y="9865"/>
                    <a:pt x="14772" y="10929"/>
                    <a:pt x="16323" y="11567"/>
                  </a:cubicBezTo>
                  <a:cubicBezTo>
                    <a:pt x="17873" y="12236"/>
                    <a:pt x="19514" y="12540"/>
                    <a:pt x="21004" y="12540"/>
                  </a:cubicBezTo>
                  <a:cubicBezTo>
                    <a:pt x="21063" y="12541"/>
                    <a:pt x="21123" y="12542"/>
                    <a:pt x="21182" y="12542"/>
                  </a:cubicBezTo>
                  <a:cubicBezTo>
                    <a:pt x="22630" y="12542"/>
                    <a:pt x="23939" y="12191"/>
                    <a:pt x="25107" y="11841"/>
                  </a:cubicBezTo>
                  <a:cubicBezTo>
                    <a:pt x="26323" y="11446"/>
                    <a:pt x="27387" y="11081"/>
                    <a:pt x="28359" y="10807"/>
                  </a:cubicBezTo>
                  <a:cubicBezTo>
                    <a:pt x="29332" y="10534"/>
                    <a:pt x="30183" y="10382"/>
                    <a:pt x="30882" y="10351"/>
                  </a:cubicBezTo>
                  <a:cubicBezTo>
                    <a:pt x="31055" y="10340"/>
                    <a:pt x="31219" y="10336"/>
                    <a:pt x="31372" y="10336"/>
                  </a:cubicBezTo>
                  <a:cubicBezTo>
                    <a:pt x="32377" y="10336"/>
                    <a:pt x="32953" y="10541"/>
                    <a:pt x="33054" y="10541"/>
                  </a:cubicBezTo>
                  <a:cubicBezTo>
                    <a:pt x="33065" y="10541"/>
                    <a:pt x="33071" y="10539"/>
                    <a:pt x="33071" y="10534"/>
                  </a:cubicBezTo>
                  <a:cubicBezTo>
                    <a:pt x="33071" y="10534"/>
                    <a:pt x="33040" y="10534"/>
                    <a:pt x="32919" y="10503"/>
                  </a:cubicBezTo>
                  <a:cubicBezTo>
                    <a:pt x="32827" y="10473"/>
                    <a:pt x="32706" y="10443"/>
                    <a:pt x="32524" y="10412"/>
                  </a:cubicBezTo>
                  <a:cubicBezTo>
                    <a:pt x="32341" y="10351"/>
                    <a:pt x="32098" y="10351"/>
                    <a:pt x="31824" y="10291"/>
                  </a:cubicBezTo>
                  <a:cubicBezTo>
                    <a:pt x="31642" y="10291"/>
                    <a:pt x="31446" y="10277"/>
                    <a:pt x="31228" y="10277"/>
                  </a:cubicBezTo>
                  <a:cubicBezTo>
                    <a:pt x="31119" y="10277"/>
                    <a:pt x="31004" y="10281"/>
                    <a:pt x="30882" y="10291"/>
                  </a:cubicBezTo>
                  <a:cubicBezTo>
                    <a:pt x="30183" y="10321"/>
                    <a:pt x="29302" y="10443"/>
                    <a:pt x="28329" y="10716"/>
                  </a:cubicBezTo>
                  <a:cubicBezTo>
                    <a:pt x="27356" y="10959"/>
                    <a:pt x="26262" y="11324"/>
                    <a:pt x="25046" y="11689"/>
                  </a:cubicBezTo>
                  <a:cubicBezTo>
                    <a:pt x="23878" y="12039"/>
                    <a:pt x="22598" y="12390"/>
                    <a:pt x="21178" y="12390"/>
                  </a:cubicBezTo>
                  <a:cubicBezTo>
                    <a:pt x="21120" y="12390"/>
                    <a:pt x="21062" y="12389"/>
                    <a:pt x="21004" y="12388"/>
                  </a:cubicBezTo>
                  <a:cubicBezTo>
                    <a:pt x="19514" y="12388"/>
                    <a:pt x="17934" y="12084"/>
                    <a:pt x="16414" y="11415"/>
                  </a:cubicBezTo>
                  <a:cubicBezTo>
                    <a:pt x="14864" y="10777"/>
                    <a:pt x="13405" y="9744"/>
                    <a:pt x="12219" y="8376"/>
                  </a:cubicBezTo>
                  <a:cubicBezTo>
                    <a:pt x="11649" y="7720"/>
                    <a:pt x="11185" y="7010"/>
                    <a:pt x="10829" y="6197"/>
                  </a:cubicBezTo>
                  <a:lnTo>
                    <a:pt x="10829" y="6197"/>
                  </a:lnTo>
                  <a:cubicBezTo>
                    <a:pt x="10857" y="6194"/>
                    <a:pt x="10884" y="6191"/>
                    <a:pt x="10912" y="6187"/>
                  </a:cubicBezTo>
                  <a:cubicBezTo>
                    <a:pt x="11095" y="6187"/>
                    <a:pt x="11277" y="6157"/>
                    <a:pt x="11459" y="6126"/>
                  </a:cubicBezTo>
                  <a:cubicBezTo>
                    <a:pt x="11672" y="6096"/>
                    <a:pt x="11854" y="6066"/>
                    <a:pt x="12037" y="6035"/>
                  </a:cubicBezTo>
                  <a:cubicBezTo>
                    <a:pt x="12432" y="5974"/>
                    <a:pt x="12797" y="5853"/>
                    <a:pt x="13192" y="5701"/>
                  </a:cubicBezTo>
                  <a:cubicBezTo>
                    <a:pt x="13921" y="5427"/>
                    <a:pt x="14681" y="5002"/>
                    <a:pt x="15259" y="4394"/>
                  </a:cubicBezTo>
                  <a:cubicBezTo>
                    <a:pt x="15563" y="4090"/>
                    <a:pt x="15836" y="3725"/>
                    <a:pt x="15988" y="3300"/>
                  </a:cubicBezTo>
                  <a:cubicBezTo>
                    <a:pt x="16140" y="2874"/>
                    <a:pt x="16171" y="2418"/>
                    <a:pt x="16079" y="1962"/>
                  </a:cubicBezTo>
                  <a:cubicBezTo>
                    <a:pt x="15988" y="1506"/>
                    <a:pt x="15745" y="1111"/>
                    <a:pt x="15411" y="777"/>
                  </a:cubicBezTo>
                  <a:cubicBezTo>
                    <a:pt x="15076" y="473"/>
                    <a:pt x="14620" y="230"/>
                    <a:pt x="14195" y="108"/>
                  </a:cubicBezTo>
                  <a:cubicBezTo>
                    <a:pt x="13939" y="40"/>
                    <a:pt x="13673" y="0"/>
                    <a:pt x="134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3" name="Google Shape;3513;p40"/>
            <p:cNvSpPr/>
            <p:nvPr/>
          </p:nvSpPr>
          <p:spPr>
            <a:xfrm>
              <a:off x="4738950" y="3636350"/>
              <a:ext cx="142900" cy="133025"/>
            </a:xfrm>
            <a:custGeom>
              <a:avLst/>
              <a:gdLst/>
              <a:ahLst/>
              <a:cxnLst/>
              <a:rect l="l" t="t" r="r" b="b"/>
              <a:pathLst>
                <a:path w="5716" h="5321" extrusionOk="0">
                  <a:moveTo>
                    <a:pt x="31" y="1"/>
                  </a:moveTo>
                  <a:cubicBezTo>
                    <a:pt x="1" y="31"/>
                    <a:pt x="426" y="183"/>
                    <a:pt x="1065" y="518"/>
                  </a:cubicBezTo>
                  <a:cubicBezTo>
                    <a:pt x="1733" y="822"/>
                    <a:pt x="2584" y="1369"/>
                    <a:pt x="3375" y="2129"/>
                  </a:cubicBezTo>
                  <a:cubicBezTo>
                    <a:pt x="4165" y="2858"/>
                    <a:pt x="4773" y="3679"/>
                    <a:pt x="5138" y="4287"/>
                  </a:cubicBezTo>
                  <a:cubicBezTo>
                    <a:pt x="5502" y="4925"/>
                    <a:pt x="5685" y="5320"/>
                    <a:pt x="5715" y="5320"/>
                  </a:cubicBezTo>
                  <a:cubicBezTo>
                    <a:pt x="5715" y="5320"/>
                    <a:pt x="5685" y="5199"/>
                    <a:pt x="5624" y="5016"/>
                  </a:cubicBezTo>
                  <a:cubicBezTo>
                    <a:pt x="5533" y="4834"/>
                    <a:pt x="5411" y="4560"/>
                    <a:pt x="5259" y="4226"/>
                  </a:cubicBezTo>
                  <a:cubicBezTo>
                    <a:pt x="4925" y="3588"/>
                    <a:pt x="4317" y="2737"/>
                    <a:pt x="3496" y="1977"/>
                  </a:cubicBezTo>
                  <a:cubicBezTo>
                    <a:pt x="2676" y="1217"/>
                    <a:pt x="1794" y="670"/>
                    <a:pt x="1125" y="396"/>
                  </a:cubicBezTo>
                  <a:cubicBezTo>
                    <a:pt x="791" y="244"/>
                    <a:pt x="517" y="123"/>
                    <a:pt x="335" y="62"/>
                  </a:cubicBezTo>
                  <a:cubicBezTo>
                    <a:pt x="122" y="31"/>
                    <a:pt x="31"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4" name="Google Shape;3514;p40"/>
            <p:cNvSpPr/>
            <p:nvPr/>
          </p:nvSpPr>
          <p:spPr>
            <a:xfrm>
              <a:off x="4435000" y="3571775"/>
              <a:ext cx="239400" cy="604125"/>
            </a:xfrm>
            <a:custGeom>
              <a:avLst/>
              <a:gdLst/>
              <a:ahLst/>
              <a:cxnLst/>
              <a:rect l="l" t="t" r="r" b="b"/>
              <a:pathLst>
                <a:path w="9576" h="24165" extrusionOk="0">
                  <a:moveTo>
                    <a:pt x="6389" y="6998"/>
                  </a:moveTo>
                  <a:cubicBezTo>
                    <a:pt x="6539" y="6998"/>
                    <a:pt x="6689" y="7006"/>
                    <a:pt x="6840" y="7022"/>
                  </a:cubicBezTo>
                  <a:cubicBezTo>
                    <a:pt x="7539" y="7083"/>
                    <a:pt x="8238" y="7386"/>
                    <a:pt x="8694" y="7934"/>
                  </a:cubicBezTo>
                  <a:cubicBezTo>
                    <a:pt x="9150" y="8450"/>
                    <a:pt x="9362" y="9180"/>
                    <a:pt x="9210" y="9818"/>
                  </a:cubicBezTo>
                  <a:cubicBezTo>
                    <a:pt x="9089" y="10487"/>
                    <a:pt x="8511" y="10973"/>
                    <a:pt x="7903" y="11125"/>
                  </a:cubicBezTo>
                  <a:cubicBezTo>
                    <a:pt x="7682" y="11188"/>
                    <a:pt x="7457" y="11219"/>
                    <a:pt x="7235" y="11219"/>
                  </a:cubicBezTo>
                  <a:cubicBezTo>
                    <a:pt x="6816" y="11219"/>
                    <a:pt x="6407" y="11111"/>
                    <a:pt x="6049" y="10912"/>
                  </a:cubicBezTo>
                  <a:cubicBezTo>
                    <a:pt x="5502" y="10639"/>
                    <a:pt x="5016" y="10213"/>
                    <a:pt x="4651" y="9727"/>
                  </a:cubicBezTo>
                  <a:cubicBezTo>
                    <a:pt x="4286" y="9271"/>
                    <a:pt x="3982" y="8754"/>
                    <a:pt x="3739" y="8238"/>
                  </a:cubicBezTo>
                  <a:cubicBezTo>
                    <a:pt x="3690" y="8115"/>
                    <a:pt x="3645" y="7992"/>
                    <a:pt x="3603" y="7870"/>
                  </a:cubicBezTo>
                  <a:lnTo>
                    <a:pt x="3603" y="7870"/>
                  </a:lnTo>
                  <a:cubicBezTo>
                    <a:pt x="4419" y="7339"/>
                    <a:pt x="5388" y="6998"/>
                    <a:pt x="6389" y="6998"/>
                  </a:cubicBezTo>
                  <a:close/>
                  <a:moveTo>
                    <a:pt x="6384" y="0"/>
                  </a:moveTo>
                  <a:cubicBezTo>
                    <a:pt x="6384" y="0"/>
                    <a:pt x="6353" y="31"/>
                    <a:pt x="6292" y="61"/>
                  </a:cubicBezTo>
                  <a:cubicBezTo>
                    <a:pt x="6232" y="92"/>
                    <a:pt x="6140" y="152"/>
                    <a:pt x="6019" y="213"/>
                  </a:cubicBezTo>
                  <a:cubicBezTo>
                    <a:pt x="5776" y="365"/>
                    <a:pt x="5411" y="639"/>
                    <a:pt x="5046" y="1003"/>
                  </a:cubicBezTo>
                  <a:cubicBezTo>
                    <a:pt x="4651" y="1399"/>
                    <a:pt x="4225" y="1915"/>
                    <a:pt x="3830" y="2614"/>
                  </a:cubicBezTo>
                  <a:cubicBezTo>
                    <a:pt x="3466" y="3283"/>
                    <a:pt x="3162" y="4165"/>
                    <a:pt x="3101" y="5137"/>
                  </a:cubicBezTo>
                  <a:cubicBezTo>
                    <a:pt x="3025" y="5949"/>
                    <a:pt x="3118" y="6867"/>
                    <a:pt x="3399" y="7767"/>
                  </a:cubicBezTo>
                  <a:lnTo>
                    <a:pt x="3399" y="7767"/>
                  </a:lnTo>
                  <a:cubicBezTo>
                    <a:pt x="3187" y="7913"/>
                    <a:pt x="2986" y="8070"/>
                    <a:pt x="2797" y="8238"/>
                  </a:cubicBezTo>
                  <a:cubicBezTo>
                    <a:pt x="1703" y="9180"/>
                    <a:pt x="1004" y="10396"/>
                    <a:pt x="578" y="11611"/>
                  </a:cubicBezTo>
                  <a:cubicBezTo>
                    <a:pt x="365" y="12219"/>
                    <a:pt x="213" y="12858"/>
                    <a:pt x="122" y="13466"/>
                  </a:cubicBezTo>
                  <a:cubicBezTo>
                    <a:pt x="31" y="14043"/>
                    <a:pt x="0" y="14651"/>
                    <a:pt x="61" y="15229"/>
                  </a:cubicBezTo>
                  <a:cubicBezTo>
                    <a:pt x="92" y="16384"/>
                    <a:pt x="335" y="17447"/>
                    <a:pt x="578" y="18390"/>
                  </a:cubicBezTo>
                  <a:cubicBezTo>
                    <a:pt x="1156" y="20274"/>
                    <a:pt x="1855" y="21703"/>
                    <a:pt x="2341" y="22675"/>
                  </a:cubicBezTo>
                  <a:cubicBezTo>
                    <a:pt x="2584" y="23162"/>
                    <a:pt x="2766" y="23527"/>
                    <a:pt x="2918" y="23770"/>
                  </a:cubicBezTo>
                  <a:cubicBezTo>
                    <a:pt x="2979" y="23891"/>
                    <a:pt x="3010" y="23982"/>
                    <a:pt x="3070" y="24074"/>
                  </a:cubicBezTo>
                  <a:cubicBezTo>
                    <a:pt x="3101" y="24134"/>
                    <a:pt x="3131" y="24165"/>
                    <a:pt x="3131" y="24165"/>
                  </a:cubicBezTo>
                  <a:cubicBezTo>
                    <a:pt x="3131" y="24165"/>
                    <a:pt x="3101" y="24134"/>
                    <a:pt x="3101" y="24074"/>
                  </a:cubicBezTo>
                  <a:cubicBezTo>
                    <a:pt x="3040" y="23982"/>
                    <a:pt x="3010" y="23891"/>
                    <a:pt x="2949" y="23770"/>
                  </a:cubicBezTo>
                  <a:cubicBezTo>
                    <a:pt x="2827" y="23496"/>
                    <a:pt x="2645" y="23131"/>
                    <a:pt x="2402" y="22645"/>
                  </a:cubicBezTo>
                  <a:cubicBezTo>
                    <a:pt x="1946" y="21642"/>
                    <a:pt x="1247" y="20213"/>
                    <a:pt x="730" y="18359"/>
                  </a:cubicBezTo>
                  <a:cubicBezTo>
                    <a:pt x="487" y="17417"/>
                    <a:pt x="244" y="16384"/>
                    <a:pt x="213" y="15229"/>
                  </a:cubicBezTo>
                  <a:cubicBezTo>
                    <a:pt x="183" y="14681"/>
                    <a:pt x="213" y="14073"/>
                    <a:pt x="304" y="13496"/>
                  </a:cubicBezTo>
                  <a:cubicBezTo>
                    <a:pt x="396" y="12888"/>
                    <a:pt x="517" y="12280"/>
                    <a:pt x="730" y="11672"/>
                  </a:cubicBezTo>
                  <a:cubicBezTo>
                    <a:pt x="1186" y="10487"/>
                    <a:pt x="1885" y="9301"/>
                    <a:pt x="2918" y="8390"/>
                  </a:cubicBezTo>
                  <a:cubicBezTo>
                    <a:pt x="3090" y="8238"/>
                    <a:pt x="3272" y="8096"/>
                    <a:pt x="3463" y="7964"/>
                  </a:cubicBezTo>
                  <a:lnTo>
                    <a:pt x="3463" y="7964"/>
                  </a:lnTo>
                  <a:cubicBezTo>
                    <a:pt x="3501" y="8076"/>
                    <a:pt x="3543" y="8187"/>
                    <a:pt x="3587" y="8298"/>
                  </a:cubicBezTo>
                  <a:cubicBezTo>
                    <a:pt x="3830" y="8815"/>
                    <a:pt x="4134" y="9362"/>
                    <a:pt x="4499" y="9849"/>
                  </a:cubicBezTo>
                  <a:cubicBezTo>
                    <a:pt x="4894" y="10304"/>
                    <a:pt x="5381" y="10760"/>
                    <a:pt x="5958" y="11064"/>
                  </a:cubicBezTo>
                  <a:cubicBezTo>
                    <a:pt x="6350" y="11271"/>
                    <a:pt x="6813" y="11393"/>
                    <a:pt x="7279" y="11393"/>
                  </a:cubicBezTo>
                  <a:cubicBezTo>
                    <a:pt x="7499" y="11393"/>
                    <a:pt x="7719" y="11366"/>
                    <a:pt x="7934" y="11308"/>
                  </a:cubicBezTo>
                  <a:cubicBezTo>
                    <a:pt x="8268" y="11216"/>
                    <a:pt x="8602" y="11064"/>
                    <a:pt x="8876" y="10791"/>
                  </a:cubicBezTo>
                  <a:cubicBezTo>
                    <a:pt x="9150" y="10548"/>
                    <a:pt x="9332" y="10213"/>
                    <a:pt x="9423" y="9879"/>
                  </a:cubicBezTo>
                  <a:cubicBezTo>
                    <a:pt x="9575" y="9149"/>
                    <a:pt x="9332" y="8359"/>
                    <a:pt x="8846" y="7782"/>
                  </a:cubicBezTo>
                  <a:cubicBezTo>
                    <a:pt x="8359" y="7204"/>
                    <a:pt x="7599" y="6900"/>
                    <a:pt x="6840" y="6809"/>
                  </a:cubicBezTo>
                  <a:cubicBezTo>
                    <a:pt x="6689" y="6794"/>
                    <a:pt x="6539" y="6787"/>
                    <a:pt x="6389" y="6787"/>
                  </a:cubicBezTo>
                  <a:cubicBezTo>
                    <a:pt x="5359" y="6787"/>
                    <a:pt x="4373" y="7134"/>
                    <a:pt x="3539" y="7674"/>
                  </a:cubicBezTo>
                  <a:lnTo>
                    <a:pt x="3539" y="7674"/>
                  </a:lnTo>
                  <a:cubicBezTo>
                    <a:pt x="3267" y="6801"/>
                    <a:pt x="3172" y="5943"/>
                    <a:pt x="3222" y="5168"/>
                  </a:cubicBezTo>
                  <a:cubicBezTo>
                    <a:pt x="3314" y="4195"/>
                    <a:pt x="3587" y="3344"/>
                    <a:pt x="3952" y="2675"/>
                  </a:cubicBezTo>
                  <a:cubicBezTo>
                    <a:pt x="4286" y="1976"/>
                    <a:pt x="4712" y="1459"/>
                    <a:pt x="5077" y="1064"/>
                  </a:cubicBezTo>
                  <a:cubicBezTo>
                    <a:pt x="5472" y="699"/>
                    <a:pt x="5806" y="426"/>
                    <a:pt x="6049" y="274"/>
                  </a:cubicBezTo>
                  <a:cubicBezTo>
                    <a:pt x="6262" y="92"/>
                    <a:pt x="6384" y="31"/>
                    <a:pt x="638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5" name="Google Shape;3515;p40"/>
            <p:cNvSpPr/>
            <p:nvPr/>
          </p:nvSpPr>
          <p:spPr>
            <a:xfrm>
              <a:off x="4189550" y="3336975"/>
              <a:ext cx="209750" cy="299750"/>
            </a:xfrm>
            <a:custGeom>
              <a:avLst/>
              <a:gdLst/>
              <a:ahLst/>
              <a:cxnLst/>
              <a:rect l="l" t="t" r="r" b="b"/>
              <a:pathLst>
                <a:path w="8390" h="11990" extrusionOk="0">
                  <a:moveTo>
                    <a:pt x="8238" y="0"/>
                  </a:moveTo>
                  <a:cubicBezTo>
                    <a:pt x="8238" y="0"/>
                    <a:pt x="8238" y="243"/>
                    <a:pt x="8268" y="638"/>
                  </a:cubicBezTo>
                  <a:cubicBezTo>
                    <a:pt x="8268" y="1034"/>
                    <a:pt x="8268" y="1611"/>
                    <a:pt x="8208" y="2310"/>
                  </a:cubicBezTo>
                  <a:cubicBezTo>
                    <a:pt x="8056" y="3739"/>
                    <a:pt x="7539" y="5684"/>
                    <a:pt x="6293" y="7477"/>
                  </a:cubicBezTo>
                  <a:cubicBezTo>
                    <a:pt x="5046" y="9301"/>
                    <a:pt x="3405" y="10487"/>
                    <a:pt x="2159" y="11125"/>
                  </a:cubicBezTo>
                  <a:cubicBezTo>
                    <a:pt x="1520" y="11429"/>
                    <a:pt x="973" y="11642"/>
                    <a:pt x="609" y="11794"/>
                  </a:cubicBezTo>
                  <a:cubicBezTo>
                    <a:pt x="213" y="11915"/>
                    <a:pt x="1" y="11976"/>
                    <a:pt x="1" y="11976"/>
                  </a:cubicBezTo>
                  <a:cubicBezTo>
                    <a:pt x="1" y="11986"/>
                    <a:pt x="7" y="11989"/>
                    <a:pt x="21" y="11989"/>
                  </a:cubicBezTo>
                  <a:cubicBezTo>
                    <a:pt x="48" y="11989"/>
                    <a:pt x="102" y="11976"/>
                    <a:pt x="183" y="11976"/>
                  </a:cubicBezTo>
                  <a:cubicBezTo>
                    <a:pt x="274" y="11946"/>
                    <a:pt x="426" y="11915"/>
                    <a:pt x="609" y="11854"/>
                  </a:cubicBezTo>
                  <a:cubicBezTo>
                    <a:pt x="1004" y="11733"/>
                    <a:pt x="1551" y="11550"/>
                    <a:pt x="2220" y="11246"/>
                  </a:cubicBezTo>
                  <a:cubicBezTo>
                    <a:pt x="3496" y="10639"/>
                    <a:pt x="5198" y="9423"/>
                    <a:pt x="6445" y="7599"/>
                  </a:cubicBezTo>
                  <a:cubicBezTo>
                    <a:pt x="7721" y="5775"/>
                    <a:pt x="8238" y="3769"/>
                    <a:pt x="8329" y="2341"/>
                  </a:cubicBezTo>
                  <a:cubicBezTo>
                    <a:pt x="8390" y="1611"/>
                    <a:pt x="8390" y="1034"/>
                    <a:pt x="8329" y="638"/>
                  </a:cubicBezTo>
                  <a:cubicBezTo>
                    <a:pt x="8329" y="426"/>
                    <a:pt x="8299" y="274"/>
                    <a:pt x="8268" y="182"/>
                  </a:cubicBezTo>
                  <a:cubicBezTo>
                    <a:pt x="8268" y="61"/>
                    <a:pt x="8268" y="0"/>
                    <a:pt x="82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6" name="Google Shape;3516;p40"/>
            <p:cNvSpPr/>
            <p:nvPr/>
          </p:nvSpPr>
          <p:spPr>
            <a:xfrm>
              <a:off x="5776200" y="3748825"/>
              <a:ext cx="252325" cy="224375"/>
            </a:xfrm>
            <a:custGeom>
              <a:avLst/>
              <a:gdLst/>
              <a:ahLst/>
              <a:cxnLst/>
              <a:rect l="l" t="t" r="r" b="b"/>
              <a:pathLst>
                <a:path w="10093" h="8975" extrusionOk="0">
                  <a:moveTo>
                    <a:pt x="10062" y="1"/>
                  </a:moveTo>
                  <a:lnTo>
                    <a:pt x="10062" y="1"/>
                  </a:lnTo>
                  <a:cubicBezTo>
                    <a:pt x="10062" y="1"/>
                    <a:pt x="10001" y="31"/>
                    <a:pt x="9940" y="61"/>
                  </a:cubicBezTo>
                  <a:cubicBezTo>
                    <a:pt x="9849" y="92"/>
                    <a:pt x="9728" y="152"/>
                    <a:pt x="9576" y="244"/>
                  </a:cubicBezTo>
                  <a:cubicBezTo>
                    <a:pt x="9272" y="426"/>
                    <a:pt x="8876" y="791"/>
                    <a:pt x="8481" y="1277"/>
                  </a:cubicBezTo>
                  <a:cubicBezTo>
                    <a:pt x="8086" y="1763"/>
                    <a:pt x="7691" y="2371"/>
                    <a:pt x="7235" y="3070"/>
                  </a:cubicBezTo>
                  <a:cubicBezTo>
                    <a:pt x="6810" y="3770"/>
                    <a:pt x="6262" y="4499"/>
                    <a:pt x="5624" y="5198"/>
                  </a:cubicBezTo>
                  <a:cubicBezTo>
                    <a:pt x="4347" y="6566"/>
                    <a:pt x="2919" y="7539"/>
                    <a:pt x="1825" y="8116"/>
                  </a:cubicBezTo>
                  <a:cubicBezTo>
                    <a:pt x="1278" y="8420"/>
                    <a:pt x="822" y="8602"/>
                    <a:pt x="487" y="8754"/>
                  </a:cubicBezTo>
                  <a:cubicBezTo>
                    <a:pt x="183" y="8876"/>
                    <a:pt x="1" y="8967"/>
                    <a:pt x="1" y="8967"/>
                  </a:cubicBezTo>
                  <a:cubicBezTo>
                    <a:pt x="1" y="8972"/>
                    <a:pt x="6" y="8975"/>
                    <a:pt x="17" y="8975"/>
                  </a:cubicBezTo>
                  <a:cubicBezTo>
                    <a:pt x="68" y="8975"/>
                    <a:pt x="241" y="8916"/>
                    <a:pt x="518" y="8815"/>
                  </a:cubicBezTo>
                  <a:cubicBezTo>
                    <a:pt x="852" y="8724"/>
                    <a:pt x="1338" y="8542"/>
                    <a:pt x="1885" y="8238"/>
                  </a:cubicBezTo>
                  <a:cubicBezTo>
                    <a:pt x="3010" y="7691"/>
                    <a:pt x="4469" y="6718"/>
                    <a:pt x="5776" y="5320"/>
                  </a:cubicBezTo>
                  <a:cubicBezTo>
                    <a:pt x="6445" y="4621"/>
                    <a:pt x="6962" y="3891"/>
                    <a:pt x="7417" y="3162"/>
                  </a:cubicBezTo>
                  <a:cubicBezTo>
                    <a:pt x="7843" y="2463"/>
                    <a:pt x="8208" y="1855"/>
                    <a:pt x="8603" y="1338"/>
                  </a:cubicBezTo>
                  <a:cubicBezTo>
                    <a:pt x="9332" y="365"/>
                    <a:pt x="10092" y="31"/>
                    <a:pt x="1006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7" name="Google Shape;3517;p40"/>
            <p:cNvSpPr/>
            <p:nvPr/>
          </p:nvSpPr>
          <p:spPr>
            <a:xfrm>
              <a:off x="5085475" y="3012500"/>
              <a:ext cx="428600" cy="45050"/>
            </a:xfrm>
            <a:custGeom>
              <a:avLst/>
              <a:gdLst/>
              <a:ahLst/>
              <a:cxnLst/>
              <a:rect l="l" t="t" r="r" b="b"/>
              <a:pathLst>
                <a:path w="17144" h="1802" extrusionOk="0">
                  <a:moveTo>
                    <a:pt x="0" y="0"/>
                  </a:moveTo>
                  <a:lnTo>
                    <a:pt x="0" y="0"/>
                  </a:lnTo>
                  <a:cubicBezTo>
                    <a:pt x="0" y="0"/>
                    <a:pt x="31" y="61"/>
                    <a:pt x="122" y="122"/>
                  </a:cubicBezTo>
                  <a:cubicBezTo>
                    <a:pt x="213" y="213"/>
                    <a:pt x="335" y="335"/>
                    <a:pt x="517" y="456"/>
                  </a:cubicBezTo>
                  <a:cubicBezTo>
                    <a:pt x="882" y="730"/>
                    <a:pt x="1459" y="1064"/>
                    <a:pt x="2219" y="1307"/>
                  </a:cubicBezTo>
                  <a:cubicBezTo>
                    <a:pt x="2979" y="1581"/>
                    <a:pt x="3921" y="1763"/>
                    <a:pt x="4985" y="1794"/>
                  </a:cubicBezTo>
                  <a:cubicBezTo>
                    <a:pt x="5174" y="1799"/>
                    <a:pt x="5365" y="1801"/>
                    <a:pt x="5559" y="1801"/>
                  </a:cubicBezTo>
                  <a:cubicBezTo>
                    <a:pt x="6460" y="1801"/>
                    <a:pt x="7419" y="1747"/>
                    <a:pt x="8420" y="1672"/>
                  </a:cubicBezTo>
                  <a:cubicBezTo>
                    <a:pt x="10851" y="1490"/>
                    <a:pt x="13040" y="1246"/>
                    <a:pt x="14621" y="1034"/>
                  </a:cubicBezTo>
                  <a:cubicBezTo>
                    <a:pt x="15380" y="912"/>
                    <a:pt x="16049" y="821"/>
                    <a:pt x="16475" y="760"/>
                  </a:cubicBezTo>
                  <a:cubicBezTo>
                    <a:pt x="16687" y="699"/>
                    <a:pt x="16839" y="669"/>
                    <a:pt x="16991" y="669"/>
                  </a:cubicBezTo>
                  <a:cubicBezTo>
                    <a:pt x="17083" y="639"/>
                    <a:pt x="17143" y="608"/>
                    <a:pt x="17143" y="608"/>
                  </a:cubicBezTo>
                  <a:lnTo>
                    <a:pt x="17143" y="608"/>
                  </a:lnTo>
                  <a:cubicBezTo>
                    <a:pt x="17143" y="608"/>
                    <a:pt x="16900" y="608"/>
                    <a:pt x="16475" y="669"/>
                  </a:cubicBezTo>
                  <a:cubicBezTo>
                    <a:pt x="15988" y="730"/>
                    <a:pt x="15350" y="790"/>
                    <a:pt x="14590" y="882"/>
                  </a:cubicBezTo>
                  <a:cubicBezTo>
                    <a:pt x="13010" y="1064"/>
                    <a:pt x="10821" y="1277"/>
                    <a:pt x="8389" y="1459"/>
                  </a:cubicBezTo>
                  <a:cubicBezTo>
                    <a:pt x="7363" y="1538"/>
                    <a:pt x="6359" y="1617"/>
                    <a:pt x="5417" y="1617"/>
                  </a:cubicBezTo>
                  <a:cubicBezTo>
                    <a:pt x="5272" y="1617"/>
                    <a:pt x="5128" y="1615"/>
                    <a:pt x="4985" y="1611"/>
                  </a:cubicBezTo>
                  <a:cubicBezTo>
                    <a:pt x="3952" y="1581"/>
                    <a:pt x="3009" y="1429"/>
                    <a:pt x="2249" y="1186"/>
                  </a:cubicBezTo>
                  <a:cubicBezTo>
                    <a:pt x="1490" y="942"/>
                    <a:pt x="942" y="639"/>
                    <a:pt x="578" y="395"/>
                  </a:cubicBezTo>
                  <a:cubicBezTo>
                    <a:pt x="213" y="152"/>
                    <a:pt x="0" y="0"/>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8" name="Google Shape;3518;p40"/>
            <p:cNvSpPr/>
            <p:nvPr/>
          </p:nvSpPr>
          <p:spPr>
            <a:xfrm>
              <a:off x="5197175" y="4112800"/>
              <a:ext cx="997750" cy="333625"/>
            </a:xfrm>
            <a:custGeom>
              <a:avLst/>
              <a:gdLst/>
              <a:ahLst/>
              <a:cxnLst/>
              <a:rect l="l" t="t" r="r" b="b"/>
              <a:pathLst>
                <a:path w="39910" h="13345" extrusionOk="0">
                  <a:moveTo>
                    <a:pt x="25442" y="1"/>
                  </a:moveTo>
                  <a:lnTo>
                    <a:pt x="760" y="3709"/>
                  </a:lnTo>
                  <a:lnTo>
                    <a:pt x="0" y="13010"/>
                  </a:lnTo>
                  <a:lnTo>
                    <a:pt x="28785" y="13345"/>
                  </a:lnTo>
                  <a:cubicBezTo>
                    <a:pt x="35168" y="13253"/>
                    <a:pt x="39910" y="7448"/>
                    <a:pt x="38724" y="1186"/>
                  </a:cubicBezTo>
                  <a:lnTo>
                    <a:pt x="25442" y="1"/>
                  </a:lnTo>
                  <a:close/>
                </a:path>
              </a:pathLst>
            </a:custGeom>
            <a:solidFill>
              <a:srgbClr val="B7887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9" name="Google Shape;3519;p40"/>
            <p:cNvSpPr/>
            <p:nvPr/>
          </p:nvSpPr>
          <p:spPr>
            <a:xfrm>
              <a:off x="4811900" y="4156525"/>
              <a:ext cx="449125" cy="292375"/>
            </a:xfrm>
            <a:custGeom>
              <a:avLst/>
              <a:gdLst/>
              <a:ahLst/>
              <a:cxnLst/>
              <a:rect l="l" t="t" r="r" b="b"/>
              <a:pathLst>
                <a:path w="17965" h="11695" extrusionOk="0">
                  <a:moveTo>
                    <a:pt x="10195" y="0"/>
                  </a:moveTo>
                  <a:cubicBezTo>
                    <a:pt x="10009" y="0"/>
                    <a:pt x="9823" y="5"/>
                    <a:pt x="9636" y="15"/>
                  </a:cubicBezTo>
                  <a:lnTo>
                    <a:pt x="2767" y="349"/>
                  </a:lnTo>
                  <a:cubicBezTo>
                    <a:pt x="2767" y="349"/>
                    <a:pt x="3192" y="1474"/>
                    <a:pt x="3922" y="1899"/>
                  </a:cubicBezTo>
                  <a:cubicBezTo>
                    <a:pt x="4651" y="2295"/>
                    <a:pt x="8907" y="2386"/>
                    <a:pt x="8907" y="2386"/>
                  </a:cubicBezTo>
                  <a:lnTo>
                    <a:pt x="8694" y="2599"/>
                  </a:lnTo>
                  <a:cubicBezTo>
                    <a:pt x="7782" y="3541"/>
                    <a:pt x="6566" y="4058"/>
                    <a:pt x="5259" y="4088"/>
                  </a:cubicBezTo>
                  <a:lnTo>
                    <a:pt x="4621" y="4118"/>
                  </a:lnTo>
                  <a:cubicBezTo>
                    <a:pt x="4135" y="4088"/>
                    <a:pt x="3648" y="3966"/>
                    <a:pt x="3192" y="3845"/>
                  </a:cubicBezTo>
                  <a:lnTo>
                    <a:pt x="1490" y="3146"/>
                  </a:lnTo>
                  <a:cubicBezTo>
                    <a:pt x="1301" y="3057"/>
                    <a:pt x="1107" y="3008"/>
                    <a:pt x="928" y="3008"/>
                  </a:cubicBezTo>
                  <a:cubicBezTo>
                    <a:pt x="617" y="3008"/>
                    <a:pt x="348" y="3153"/>
                    <a:pt x="214" y="3480"/>
                  </a:cubicBezTo>
                  <a:cubicBezTo>
                    <a:pt x="1" y="3936"/>
                    <a:pt x="153" y="4574"/>
                    <a:pt x="1551" y="5273"/>
                  </a:cubicBezTo>
                  <a:cubicBezTo>
                    <a:pt x="2341" y="5669"/>
                    <a:pt x="5229" y="6672"/>
                    <a:pt x="5229" y="6672"/>
                  </a:cubicBezTo>
                  <a:cubicBezTo>
                    <a:pt x="5229" y="6672"/>
                    <a:pt x="5290" y="7492"/>
                    <a:pt x="5411" y="7887"/>
                  </a:cubicBezTo>
                  <a:cubicBezTo>
                    <a:pt x="5533" y="8313"/>
                    <a:pt x="6657" y="8738"/>
                    <a:pt x="6657" y="8738"/>
                  </a:cubicBezTo>
                  <a:cubicBezTo>
                    <a:pt x="6657" y="8738"/>
                    <a:pt x="7387" y="10228"/>
                    <a:pt x="7691" y="10562"/>
                  </a:cubicBezTo>
                  <a:cubicBezTo>
                    <a:pt x="7812" y="10714"/>
                    <a:pt x="8846" y="11018"/>
                    <a:pt x="9940" y="11322"/>
                  </a:cubicBezTo>
                  <a:cubicBezTo>
                    <a:pt x="10796" y="11573"/>
                    <a:pt x="11680" y="11695"/>
                    <a:pt x="12565" y="11695"/>
                  </a:cubicBezTo>
                  <a:cubicBezTo>
                    <a:pt x="13504" y="11695"/>
                    <a:pt x="14443" y="11558"/>
                    <a:pt x="15351" y="11292"/>
                  </a:cubicBezTo>
                  <a:lnTo>
                    <a:pt x="17965" y="10501"/>
                  </a:lnTo>
                  <a:lnTo>
                    <a:pt x="17965" y="2538"/>
                  </a:lnTo>
                  <a:lnTo>
                    <a:pt x="17965" y="2386"/>
                  </a:lnTo>
                  <a:cubicBezTo>
                    <a:pt x="17962" y="2386"/>
                    <a:pt x="17958" y="2387"/>
                    <a:pt x="17954" y="2387"/>
                  </a:cubicBezTo>
                  <a:cubicBezTo>
                    <a:pt x="17746" y="2387"/>
                    <a:pt x="16141" y="1673"/>
                    <a:pt x="14682" y="988"/>
                  </a:cubicBezTo>
                  <a:cubicBezTo>
                    <a:pt x="13271" y="337"/>
                    <a:pt x="11740" y="0"/>
                    <a:pt x="1019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0" name="Google Shape;3520;p40"/>
            <p:cNvSpPr/>
            <p:nvPr/>
          </p:nvSpPr>
          <p:spPr>
            <a:xfrm>
              <a:off x="4938800" y="4323100"/>
              <a:ext cx="87425" cy="23250"/>
            </a:xfrm>
            <a:custGeom>
              <a:avLst/>
              <a:gdLst/>
              <a:ahLst/>
              <a:cxnLst/>
              <a:rect l="l" t="t" r="r" b="b"/>
              <a:pathLst>
                <a:path w="3497" h="930" extrusionOk="0">
                  <a:moveTo>
                    <a:pt x="55" y="1"/>
                  </a:moveTo>
                  <a:cubicBezTo>
                    <a:pt x="42" y="1"/>
                    <a:pt x="34" y="3"/>
                    <a:pt x="31" y="9"/>
                  </a:cubicBezTo>
                  <a:cubicBezTo>
                    <a:pt x="1" y="39"/>
                    <a:pt x="761" y="404"/>
                    <a:pt x="1703" y="647"/>
                  </a:cubicBezTo>
                  <a:cubicBezTo>
                    <a:pt x="2487" y="867"/>
                    <a:pt x="3173" y="930"/>
                    <a:pt x="3409" y="930"/>
                  </a:cubicBezTo>
                  <a:cubicBezTo>
                    <a:pt x="3466" y="930"/>
                    <a:pt x="3496" y="926"/>
                    <a:pt x="3496" y="920"/>
                  </a:cubicBezTo>
                  <a:cubicBezTo>
                    <a:pt x="3496" y="860"/>
                    <a:pt x="2706" y="738"/>
                    <a:pt x="1764" y="495"/>
                  </a:cubicBezTo>
                  <a:cubicBezTo>
                    <a:pt x="877" y="273"/>
                    <a:pt x="192" y="1"/>
                    <a:pt x="55"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1" name="Google Shape;3521;p40"/>
            <p:cNvSpPr/>
            <p:nvPr/>
          </p:nvSpPr>
          <p:spPr>
            <a:xfrm>
              <a:off x="4973775" y="4373350"/>
              <a:ext cx="46375" cy="13675"/>
            </a:xfrm>
            <a:custGeom>
              <a:avLst/>
              <a:gdLst/>
              <a:ahLst/>
              <a:cxnLst/>
              <a:rect l="l" t="t" r="r" b="b"/>
              <a:pathLst>
                <a:path w="1855" h="547" extrusionOk="0">
                  <a:moveTo>
                    <a:pt x="46" y="1"/>
                  </a:moveTo>
                  <a:cubicBezTo>
                    <a:pt x="38" y="1"/>
                    <a:pt x="33" y="2"/>
                    <a:pt x="30" y="5"/>
                  </a:cubicBezTo>
                  <a:cubicBezTo>
                    <a:pt x="0" y="65"/>
                    <a:pt x="365" y="309"/>
                    <a:pt x="882" y="430"/>
                  </a:cubicBezTo>
                  <a:cubicBezTo>
                    <a:pt x="1187" y="520"/>
                    <a:pt x="1472" y="546"/>
                    <a:pt x="1653" y="546"/>
                  </a:cubicBezTo>
                  <a:cubicBezTo>
                    <a:pt x="1778" y="546"/>
                    <a:pt x="1854" y="534"/>
                    <a:pt x="1854" y="521"/>
                  </a:cubicBezTo>
                  <a:cubicBezTo>
                    <a:pt x="1854" y="461"/>
                    <a:pt x="1429" y="400"/>
                    <a:pt x="942" y="278"/>
                  </a:cubicBezTo>
                  <a:cubicBezTo>
                    <a:pt x="471" y="140"/>
                    <a:pt x="126" y="1"/>
                    <a:pt x="46"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2" name="Google Shape;3522;p40"/>
            <p:cNvSpPr/>
            <p:nvPr/>
          </p:nvSpPr>
          <p:spPr>
            <a:xfrm>
              <a:off x="4937300" y="4200200"/>
              <a:ext cx="114750" cy="62000"/>
            </a:xfrm>
            <a:custGeom>
              <a:avLst/>
              <a:gdLst/>
              <a:ahLst/>
              <a:cxnLst/>
              <a:rect l="l" t="t" r="r" b="b"/>
              <a:pathLst>
                <a:path w="4590" h="2480" extrusionOk="0">
                  <a:moveTo>
                    <a:pt x="4559" y="0"/>
                  </a:moveTo>
                  <a:cubicBezTo>
                    <a:pt x="4559" y="1"/>
                    <a:pt x="4316" y="183"/>
                    <a:pt x="3951" y="487"/>
                  </a:cubicBezTo>
                  <a:cubicBezTo>
                    <a:pt x="3587" y="791"/>
                    <a:pt x="3100" y="1186"/>
                    <a:pt x="2462" y="1551"/>
                  </a:cubicBezTo>
                  <a:cubicBezTo>
                    <a:pt x="1216" y="2280"/>
                    <a:pt x="0" y="2402"/>
                    <a:pt x="30" y="2463"/>
                  </a:cubicBezTo>
                  <a:cubicBezTo>
                    <a:pt x="30" y="2473"/>
                    <a:pt x="64" y="2479"/>
                    <a:pt x="126" y="2479"/>
                  </a:cubicBezTo>
                  <a:cubicBezTo>
                    <a:pt x="250" y="2479"/>
                    <a:pt x="486" y="2452"/>
                    <a:pt x="790" y="2371"/>
                  </a:cubicBezTo>
                  <a:cubicBezTo>
                    <a:pt x="1277" y="2280"/>
                    <a:pt x="1915" y="2067"/>
                    <a:pt x="2553" y="1703"/>
                  </a:cubicBezTo>
                  <a:cubicBezTo>
                    <a:pt x="3192" y="1338"/>
                    <a:pt x="3678" y="912"/>
                    <a:pt x="4043" y="578"/>
                  </a:cubicBezTo>
                  <a:cubicBezTo>
                    <a:pt x="4377" y="244"/>
                    <a:pt x="4590" y="31"/>
                    <a:pt x="4559"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3" name="Google Shape;3523;p40"/>
            <p:cNvSpPr/>
            <p:nvPr/>
          </p:nvSpPr>
          <p:spPr>
            <a:xfrm>
              <a:off x="5261000" y="3999600"/>
              <a:ext cx="946850" cy="448350"/>
            </a:xfrm>
            <a:custGeom>
              <a:avLst/>
              <a:gdLst/>
              <a:ahLst/>
              <a:cxnLst/>
              <a:rect l="l" t="t" r="r" b="b"/>
              <a:pathLst>
                <a:path w="37874" h="17934" extrusionOk="0">
                  <a:moveTo>
                    <a:pt x="35320" y="0"/>
                  </a:moveTo>
                  <a:lnTo>
                    <a:pt x="21673" y="2249"/>
                  </a:lnTo>
                  <a:lnTo>
                    <a:pt x="22129" y="3951"/>
                  </a:lnTo>
                  <a:lnTo>
                    <a:pt x="700" y="7386"/>
                  </a:lnTo>
                  <a:lnTo>
                    <a:pt x="1" y="17933"/>
                  </a:lnTo>
                  <a:lnTo>
                    <a:pt x="27114" y="17933"/>
                  </a:lnTo>
                  <a:cubicBezTo>
                    <a:pt x="28937" y="17933"/>
                    <a:pt x="30761" y="17447"/>
                    <a:pt x="32342" y="16505"/>
                  </a:cubicBezTo>
                  <a:cubicBezTo>
                    <a:pt x="35989" y="14286"/>
                    <a:pt x="37874" y="10031"/>
                    <a:pt x="37053" y="5866"/>
                  </a:cubicBezTo>
                  <a:cubicBezTo>
                    <a:pt x="36779" y="4134"/>
                    <a:pt x="36111" y="2128"/>
                    <a:pt x="353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4" name="Google Shape;3524;p40"/>
            <p:cNvSpPr/>
            <p:nvPr/>
          </p:nvSpPr>
          <p:spPr>
            <a:xfrm>
              <a:off x="5289125" y="4076350"/>
              <a:ext cx="681650" cy="106400"/>
            </a:xfrm>
            <a:custGeom>
              <a:avLst/>
              <a:gdLst/>
              <a:ahLst/>
              <a:cxnLst/>
              <a:rect l="l" t="t" r="r" b="b"/>
              <a:pathLst>
                <a:path w="27266" h="4256" extrusionOk="0">
                  <a:moveTo>
                    <a:pt x="27265" y="0"/>
                  </a:moveTo>
                  <a:cubicBezTo>
                    <a:pt x="27265" y="0"/>
                    <a:pt x="27174" y="0"/>
                    <a:pt x="26992" y="30"/>
                  </a:cubicBezTo>
                  <a:cubicBezTo>
                    <a:pt x="26779" y="61"/>
                    <a:pt x="26505" y="91"/>
                    <a:pt x="26171" y="122"/>
                  </a:cubicBezTo>
                  <a:cubicBezTo>
                    <a:pt x="25472" y="213"/>
                    <a:pt x="24469" y="365"/>
                    <a:pt x="23253" y="547"/>
                  </a:cubicBezTo>
                  <a:cubicBezTo>
                    <a:pt x="20761" y="942"/>
                    <a:pt x="17356" y="1459"/>
                    <a:pt x="13618" y="2037"/>
                  </a:cubicBezTo>
                  <a:cubicBezTo>
                    <a:pt x="9848" y="2614"/>
                    <a:pt x="6475" y="3161"/>
                    <a:pt x="3982" y="3556"/>
                  </a:cubicBezTo>
                  <a:cubicBezTo>
                    <a:pt x="2766" y="3769"/>
                    <a:pt x="1763" y="3921"/>
                    <a:pt x="1064" y="4043"/>
                  </a:cubicBezTo>
                  <a:cubicBezTo>
                    <a:pt x="730" y="4103"/>
                    <a:pt x="456" y="4164"/>
                    <a:pt x="274" y="4195"/>
                  </a:cubicBezTo>
                  <a:cubicBezTo>
                    <a:pt x="91" y="4225"/>
                    <a:pt x="0" y="4255"/>
                    <a:pt x="0" y="4255"/>
                  </a:cubicBezTo>
                  <a:cubicBezTo>
                    <a:pt x="0" y="4255"/>
                    <a:pt x="91" y="4255"/>
                    <a:pt x="274" y="4225"/>
                  </a:cubicBezTo>
                  <a:cubicBezTo>
                    <a:pt x="487" y="4195"/>
                    <a:pt x="730" y="4164"/>
                    <a:pt x="1064" y="4134"/>
                  </a:cubicBezTo>
                  <a:cubicBezTo>
                    <a:pt x="1794" y="4012"/>
                    <a:pt x="2766" y="3891"/>
                    <a:pt x="4012" y="3708"/>
                  </a:cubicBezTo>
                  <a:cubicBezTo>
                    <a:pt x="6475" y="3313"/>
                    <a:pt x="9879" y="2796"/>
                    <a:pt x="13648" y="2219"/>
                  </a:cubicBezTo>
                  <a:cubicBezTo>
                    <a:pt x="17387" y="1611"/>
                    <a:pt x="20791" y="1094"/>
                    <a:pt x="23283" y="699"/>
                  </a:cubicBezTo>
                  <a:cubicBezTo>
                    <a:pt x="24499" y="486"/>
                    <a:pt x="25502" y="304"/>
                    <a:pt x="26201" y="213"/>
                  </a:cubicBezTo>
                  <a:cubicBezTo>
                    <a:pt x="26536" y="152"/>
                    <a:pt x="26779" y="91"/>
                    <a:pt x="26992" y="61"/>
                  </a:cubicBezTo>
                  <a:cubicBezTo>
                    <a:pt x="27174" y="30"/>
                    <a:pt x="27265" y="0"/>
                    <a:pt x="2726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5" name="Google Shape;3525;p40"/>
            <p:cNvSpPr/>
            <p:nvPr/>
          </p:nvSpPr>
          <p:spPr>
            <a:xfrm>
              <a:off x="5484400" y="4159775"/>
              <a:ext cx="148225" cy="288925"/>
            </a:xfrm>
            <a:custGeom>
              <a:avLst/>
              <a:gdLst/>
              <a:ahLst/>
              <a:cxnLst/>
              <a:rect l="l" t="t" r="r" b="b"/>
              <a:pathLst>
                <a:path w="5929" h="11557" extrusionOk="0">
                  <a:moveTo>
                    <a:pt x="18" y="1"/>
                  </a:moveTo>
                  <a:cubicBezTo>
                    <a:pt x="11" y="1"/>
                    <a:pt x="5" y="3"/>
                    <a:pt x="1" y="7"/>
                  </a:cubicBezTo>
                  <a:cubicBezTo>
                    <a:pt x="1" y="37"/>
                    <a:pt x="670" y="402"/>
                    <a:pt x="1642" y="1162"/>
                  </a:cubicBezTo>
                  <a:cubicBezTo>
                    <a:pt x="1885" y="1374"/>
                    <a:pt x="2159" y="1587"/>
                    <a:pt x="2402" y="1830"/>
                  </a:cubicBezTo>
                  <a:cubicBezTo>
                    <a:pt x="2524" y="1982"/>
                    <a:pt x="2676" y="2104"/>
                    <a:pt x="2797" y="2225"/>
                  </a:cubicBezTo>
                  <a:cubicBezTo>
                    <a:pt x="2919" y="2377"/>
                    <a:pt x="3071" y="2529"/>
                    <a:pt x="3192" y="2681"/>
                  </a:cubicBezTo>
                  <a:cubicBezTo>
                    <a:pt x="3740" y="3320"/>
                    <a:pt x="4256" y="4049"/>
                    <a:pt x="4682" y="4870"/>
                  </a:cubicBezTo>
                  <a:cubicBezTo>
                    <a:pt x="5107" y="5721"/>
                    <a:pt x="5381" y="6572"/>
                    <a:pt x="5563" y="7393"/>
                  </a:cubicBezTo>
                  <a:cubicBezTo>
                    <a:pt x="5655" y="7788"/>
                    <a:pt x="5715" y="8153"/>
                    <a:pt x="5746" y="8517"/>
                  </a:cubicBezTo>
                  <a:cubicBezTo>
                    <a:pt x="5776" y="8882"/>
                    <a:pt x="5776" y="9216"/>
                    <a:pt x="5776" y="9551"/>
                  </a:cubicBezTo>
                  <a:cubicBezTo>
                    <a:pt x="5746" y="10797"/>
                    <a:pt x="5533" y="11526"/>
                    <a:pt x="5594" y="11557"/>
                  </a:cubicBezTo>
                  <a:cubicBezTo>
                    <a:pt x="5594" y="11557"/>
                    <a:pt x="5655" y="11374"/>
                    <a:pt x="5715" y="11040"/>
                  </a:cubicBezTo>
                  <a:cubicBezTo>
                    <a:pt x="5776" y="10858"/>
                    <a:pt x="5807" y="10645"/>
                    <a:pt x="5837" y="10402"/>
                  </a:cubicBezTo>
                  <a:cubicBezTo>
                    <a:pt x="5867" y="10159"/>
                    <a:pt x="5928" y="9855"/>
                    <a:pt x="5928" y="9551"/>
                  </a:cubicBezTo>
                  <a:cubicBezTo>
                    <a:pt x="5928" y="9247"/>
                    <a:pt x="5928" y="8882"/>
                    <a:pt x="5898" y="8517"/>
                  </a:cubicBezTo>
                  <a:cubicBezTo>
                    <a:pt x="5898" y="8153"/>
                    <a:pt x="5807" y="7757"/>
                    <a:pt x="5746" y="7362"/>
                  </a:cubicBezTo>
                  <a:cubicBezTo>
                    <a:pt x="5563" y="6542"/>
                    <a:pt x="5290" y="5660"/>
                    <a:pt x="4864" y="4809"/>
                  </a:cubicBezTo>
                  <a:cubicBezTo>
                    <a:pt x="4439" y="3928"/>
                    <a:pt x="3892" y="3198"/>
                    <a:pt x="3344" y="2560"/>
                  </a:cubicBezTo>
                  <a:cubicBezTo>
                    <a:pt x="3192" y="2408"/>
                    <a:pt x="3071" y="2256"/>
                    <a:pt x="2919" y="2104"/>
                  </a:cubicBezTo>
                  <a:cubicBezTo>
                    <a:pt x="2797" y="1982"/>
                    <a:pt x="2645" y="1861"/>
                    <a:pt x="2524" y="1709"/>
                  </a:cubicBezTo>
                  <a:cubicBezTo>
                    <a:pt x="2250" y="1466"/>
                    <a:pt x="1977" y="1253"/>
                    <a:pt x="1733" y="1070"/>
                  </a:cubicBezTo>
                  <a:cubicBezTo>
                    <a:pt x="1490" y="858"/>
                    <a:pt x="1247" y="706"/>
                    <a:pt x="1034" y="584"/>
                  </a:cubicBezTo>
                  <a:cubicBezTo>
                    <a:pt x="852" y="432"/>
                    <a:pt x="639" y="310"/>
                    <a:pt x="487" y="250"/>
                  </a:cubicBezTo>
                  <a:cubicBezTo>
                    <a:pt x="222" y="90"/>
                    <a:pt x="72" y="1"/>
                    <a:pt x="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6" name="Google Shape;3526;p40"/>
            <p:cNvSpPr/>
            <p:nvPr/>
          </p:nvSpPr>
          <p:spPr>
            <a:xfrm>
              <a:off x="5799775" y="4112800"/>
              <a:ext cx="237100" cy="315450"/>
            </a:xfrm>
            <a:custGeom>
              <a:avLst/>
              <a:gdLst/>
              <a:ahLst/>
              <a:cxnLst/>
              <a:rect l="l" t="t" r="r" b="b"/>
              <a:pathLst>
                <a:path w="9484" h="12618" extrusionOk="0">
                  <a:moveTo>
                    <a:pt x="7078" y="3310"/>
                  </a:moveTo>
                  <a:cubicBezTo>
                    <a:pt x="7130" y="3310"/>
                    <a:pt x="7182" y="3311"/>
                    <a:pt x="7234" y="3314"/>
                  </a:cubicBezTo>
                  <a:cubicBezTo>
                    <a:pt x="7751" y="3375"/>
                    <a:pt x="8237" y="3618"/>
                    <a:pt x="8602" y="4013"/>
                  </a:cubicBezTo>
                  <a:cubicBezTo>
                    <a:pt x="8936" y="4439"/>
                    <a:pt x="9119" y="4955"/>
                    <a:pt x="9058" y="5472"/>
                  </a:cubicBezTo>
                  <a:cubicBezTo>
                    <a:pt x="8967" y="5989"/>
                    <a:pt x="8633" y="6414"/>
                    <a:pt x="8207" y="6658"/>
                  </a:cubicBezTo>
                  <a:cubicBezTo>
                    <a:pt x="7630" y="7016"/>
                    <a:pt x="6974" y="7140"/>
                    <a:pt x="6335" y="7140"/>
                  </a:cubicBezTo>
                  <a:cubicBezTo>
                    <a:pt x="5997" y="7140"/>
                    <a:pt x="5665" y="7105"/>
                    <a:pt x="5350" y="7053"/>
                  </a:cubicBezTo>
                  <a:cubicBezTo>
                    <a:pt x="4888" y="6978"/>
                    <a:pt x="4450" y="6856"/>
                    <a:pt x="4040" y="6697"/>
                  </a:cubicBezTo>
                  <a:lnTo>
                    <a:pt x="4040" y="6697"/>
                  </a:lnTo>
                  <a:cubicBezTo>
                    <a:pt x="4059" y="6471"/>
                    <a:pt x="4089" y="6245"/>
                    <a:pt x="4134" y="6019"/>
                  </a:cubicBezTo>
                  <a:cubicBezTo>
                    <a:pt x="4347" y="5107"/>
                    <a:pt x="4863" y="4165"/>
                    <a:pt x="5745" y="3648"/>
                  </a:cubicBezTo>
                  <a:cubicBezTo>
                    <a:pt x="6155" y="3430"/>
                    <a:pt x="6614" y="3310"/>
                    <a:pt x="7078" y="3310"/>
                  </a:cubicBezTo>
                  <a:close/>
                  <a:moveTo>
                    <a:pt x="122" y="1"/>
                  </a:moveTo>
                  <a:lnTo>
                    <a:pt x="122" y="1"/>
                  </a:lnTo>
                  <a:cubicBezTo>
                    <a:pt x="122" y="1"/>
                    <a:pt x="0" y="427"/>
                    <a:pt x="31" y="1247"/>
                  </a:cubicBezTo>
                  <a:cubicBezTo>
                    <a:pt x="61" y="2068"/>
                    <a:pt x="243" y="3284"/>
                    <a:pt x="1064" y="4530"/>
                  </a:cubicBezTo>
                  <a:cubicBezTo>
                    <a:pt x="1643" y="5421"/>
                    <a:pt x="2614" y="6279"/>
                    <a:pt x="3856" y="6806"/>
                  </a:cubicBezTo>
                  <a:lnTo>
                    <a:pt x="3856" y="6806"/>
                  </a:lnTo>
                  <a:cubicBezTo>
                    <a:pt x="3846" y="7003"/>
                    <a:pt x="3848" y="7198"/>
                    <a:pt x="3860" y="7387"/>
                  </a:cubicBezTo>
                  <a:cubicBezTo>
                    <a:pt x="3860" y="7843"/>
                    <a:pt x="3952" y="8299"/>
                    <a:pt x="4043" y="8725"/>
                  </a:cubicBezTo>
                  <a:cubicBezTo>
                    <a:pt x="4286" y="9545"/>
                    <a:pt x="4711" y="10275"/>
                    <a:pt x="5228" y="10791"/>
                  </a:cubicBezTo>
                  <a:cubicBezTo>
                    <a:pt x="5715" y="11339"/>
                    <a:pt x="6292" y="11734"/>
                    <a:pt x="6809" y="11977"/>
                  </a:cubicBezTo>
                  <a:cubicBezTo>
                    <a:pt x="7326" y="12250"/>
                    <a:pt x="7812" y="12372"/>
                    <a:pt x="8207" y="12463"/>
                  </a:cubicBezTo>
                  <a:cubicBezTo>
                    <a:pt x="8823" y="12600"/>
                    <a:pt x="9233" y="12617"/>
                    <a:pt x="9400" y="12617"/>
                  </a:cubicBezTo>
                  <a:cubicBezTo>
                    <a:pt x="9455" y="12617"/>
                    <a:pt x="9484" y="12615"/>
                    <a:pt x="9484" y="12615"/>
                  </a:cubicBezTo>
                  <a:cubicBezTo>
                    <a:pt x="9484" y="12615"/>
                    <a:pt x="9028" y="12585"/>
                    <a:pt x="8237" y="12402"/>
                  </a:cubicBezTo>
                  <a:cubicBezTo>
                    <a:pt x="7842" y="12281"/>
                    <a:pt x="7356" y="12159"/>
                    <a:pt x="6839" y="11886"/>
                  </a:cubicBezTo>
                  <a:cubicBezTo>
                    <a:pt x="6353" y="11612"/>
                    <a:pt x="5806" y="11247"/>
                    <a:pt x="5319" y="10700"/>
                  </a:cubicBezTo>
                  <a:cubicBezTo>
                    <a:pt x="4833" y="10184"/>
                    <a:pt x="4438" y="9484"/>
                    <a:pt x="4225" y="8664"/>
                  </a:cubicBezTo>
                  <a:cubicBezTo>
                    <a:pt x="4104" y="8269"/>
                    <a:pt x="4043" y="7843"/>
                    <a:pt x="4012" y="7387"/>
                  </a:cubicBezTo>
                  <a:cubicBezTo>
                    <a:pt x="4012" y="7216"/>
                    <a:pt x="4017" y="7046"/>
                    <a:pt x="4027" y="6875"/>
                  </a:cubicBezTo>
                  <a:lnTo>
                    <a:pt x="4027" y="6875"/>
                  </a:lnTo>
                  <a:cubicBezTo>
                    <a:pt x="4432" y="7034"/>
                    <a:pt x="4864" y="7157"/>
                    <a:pt x="5319" y="7235"/>
                  </a:cubicBezTo>
                  <a:cubicBezTo>
                    <a:pt x="5645" y="7288"/>
                    <a:pt x="5988" y="7322"/>
                    <a:pt x="6337" y="7322"/>
                  </a:cubicBezTo>
                  <a:cubicBezTo>
                    <a:pt x="6999" y="7322"/>
                    <a:pt x="7681" y="7198"/>
                    <a:pt x="8298" y="6840"/>
                  </a:cubicBezTo>
                  <a:cubicBezTo>
                    <a:pt x="8785" y="6536"/>
                    <a:pt x="9180" y="6080"/>
                    <a:pt x="9240" y="5503"/>
                  </a:cubicBezTo>
                  <a:cubicBezTo>
                    <a:pt x="9332" y="4925"/>
                    <a:pt x="9119" y="4348"/>
                    <a:pt x="8754" y="3892"/>
                  </a:cubicBezTo>
                  <a:cubicBezTo>
                    <a:pt x="8389" y="3436"/>
                    <a:pt x="7812" y="3162"/>
                    <a:pt x="7265" y="3132"/>
                  </a:cubicBezTo>
                  <a:cubicBezTo>
                    <a:pt x="7180" y="3123"/>
                    <a:pt x="7095" y="3118"/>
                    <a:pt x="7011" y="3118"/>
                  </a:cubicBezTo>
                  <a:cubicBezTo>
                    <a:pt x="6528" y="3118"/>
                    <a:pt x="6073" y="3263"/>
                    <a:pt x="5684" y="3496"/>
                  </a:cubicBezTo>
                  <a:cubicBezTo>
                    <a:pt x="5198" y="3740"/>
                    <a:pt x="4803" y="4135"/>
                    <a:pt x="4529" y="4560"/>
                  </a:cubicBezTo>
                  <a:cubicBezTo>
                    <a:pt x="4256" y="5016"/>
                    <a:pt x="4073" y="5472"/>
                    <a:pt x="3982" y="5959"/>
                  </a:cubicBezTo>
                  <a:cubicBezTo>
                    <a:pt x="3926" y="6182"/>
                    <a:pt x="3889" y="6406"/>
                    <a:pt x="3869" y="6627"/>
                  </a:cubicBezTo>
                  <a:lnTo>
                    <a:pt x="3869" y="6627"/>
                  </a:lnTo>
                  <a:cubicBezTo>
                    <a:pt x="2687" y="6128"/>
                    <a:pt x="1755" y="5315"/>
                    <a:pt x="1186" y="4439"/>
                  </a:cubicBezTo>
                  <a:cubicBezTo>
                    <a:pt x="365" y="3253"/>
                    <a:pt x="152" y="2038"/>
                    <a:pt x="91" y="1247"/>
                  </a:cubicBezTo>
                  <a:cubicBezTo>
                    <a:pt x="61" y="427"/>
                    <a:pt x="152" y="1"/>
                    <a:pt x="12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9" name="Google Shape;7014;p91">
            <a:extLst>
              <a:ext uri="{FF2B5EF4-FFF2-40B4-BE49-F238E27FC236}">
                <a16:creationId xmlns:a16="http://schemas.microsoft.com/office/drawing/2014/main" id="{4AE4D724-5B6E-4600-A31F-C5D32D02027E}"/>
              </a:ext>
            </a:extLst>
          </p:cNvPr>
          <p:cNvSpPr txBox="1">
            <a:spLocks noGrp="1"/>
          </p:cNvSpPr>
          <p:nvPr>
            <p:ph type="title"/>
          </p:nvPr>
        </p:nvSpPr>
        <p:spPr>
          <a:xfrm>
            <a:off x="714300" y="2005350"/>
            <a:ext cx="8348677" cy="877800"/>
          </a:xfrm>
          <a:prstGeom prst="rect">
            <a:avLst/>
          </a:prstGeom>
        </p:spPr>
        <p:txBody>
          <a:bodyPr spcFirstLastPara="1" wrap="square" lIns="91425" tIns="91425" rIns="91425" bIns="91425" anchor="b" anchorCtr="0">
            <a:noAutofit/>
          </a:bodyPr>
          <a:lstStyle/>
          <a:p>
            <a:pPr lvl="0" algn="ctr"/>
            <a:r>
              <a:rPr lang="zh-TW" altLang="en-US" sz="2800" dirty="0">
                <a:latin typeface="Arial"/>
                <a:ea typeface="Arial"/>
                <a:cs typeface="Arial"/>
                <a:sym typeface="Arial"/>
              </a:rPr>
              <a:t>抽獎意願在獎品價格不同時是否有差異？</a:t>
            </a:r>
            <a:endParaRPr sz="3500" dirty="0"/>
          </a:p>
        </p:txBody>
      </p:sp>
      <p:sp>
        <p:nvSpPr>
          <p:cNvPr id="60" name="Google Shape;7015;p91">
            <a:extLst>
              <a:ext uri="{FF2B5EF4-FFF2-40B4-BE49-F238E27FC236}">
                <a16:creationId xmlns:a16="http://schemas.microsoft.com/office/drawing/2014/main" id="{4E1BD806-3F32-4E4C-93BF-647E80B1781F}"/>
              </a:ext>
            </a:extLst>
          </p:cNvPr>
          <p:cNvSpPr txBox="1">
            <a:spLocks noGrp="1"/>
          </p:cNvSpPr>
          <p:nvPr>
            <p:ph type="body" idx="1"/>
          </p:nvPr>
        </p:nvSpPr>
        <p:spPr>
          <a:xfrm>
            <a:off x="714300" y="2799988"/>
            <a:ext cx="7715400" cy="42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zh-TW"/>
              <a:t>Kruskal-wallis test</a:t>
            </a:r>
            <a:endParaRPr/>
          </a:p>
        </p:txBody>
      </p:sp>
    </p:spTree>
    <p:extLst>
      <p:ext uri="{BB962C8B-B14F-4D97-AF65-F5344CB8AC3E}">
        <p14:creationId xmlns:p14="http://schemas.microsoft.com/office/powerpoint/2010/main" val="1422533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59"/>
        <p:cNvGrpSpPr/>
        <p:nvPr/>
      </p:nvGrpSpPr>
      <p:grpSpPr>
        <a:xfrm>
          <a:off x="0" y="0"/>
          <a:ext cx="0" cy="0"/>
          <a:chOff x="0" y="0"/>
          <a:chExt cx="0" cy="0"/>
        </a:xfrm>
      </p:grpSpPr>
      <p:pic>
        <p:nvPicPr>
          <p:cNvPr id="6960" name="Google Shape;6960;p85"/>
          <p:cNvPicPr preferRelativeResize="0"/>
          <p:nvPr/>
        </p:nvPicPr>
        <p:blipFill>
          <a:blip r:embed="rId3">
            <a:alphaModFix/>
          </a:blip>
          <a:stretch>
            <a:fillRect/>
          </a:stretch>
        </p:blipFill>
        <p:spPr>
          <a:xfrm>
            <a:off x="12062325" y="2520291"/>
            <a:ext cx="4047045" cy="429600"/>
          </a:xfrm>
          <a:prstGeom prst="rect">
            <a:avLst/>
          </a:prstGeom>
          <a:noFill/>
          <a:ln w="9525" cap="flat" cmpd="sng">
            <a:solidFill>
              <a:srgbClr val="B7B7B7"/>
            </a:solidFill>
            <a:prstDash val="lgDashDot"/>
            <a:round/>
            <a:headEnd type="none" w="sm" len="sm"/>
            <a:tailEnd type="none" w="sm" len="sm"/>
          </a:ln>
        </p:spPr>
      </p:pic>
      <p:sp>
        <p:nvSpPr>
          <p:cNvPr id="6961" name="Google Shape;6961;p85"/>
          <p:cNvSpPr txBox="1">
            <a:spLocks noGrp="1"/>
          </p:cNvSpPr>
          <p:nvPr>
            <p:ph type="title"/>
          </p:nvPr>
        </p:nvSpPr>
        <p:spPr>
          <a:xfrm>
            <a:off x="243068" y="737820"/>
            <a:ext cx="7715400" cy="8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solidFill>
                  <a:schemeClr val="dk2"/>
                </a:solidFill>
                <a:latin typeface="Arial"/>
                <a:ea typeface="Arial"/>
                <a:cs typeface="Arial"/>
                <a:sym typeface="Arial"/>
              </a:rPr>
              <a:t>Data Normality Assumption</a:t>
            </a:r>
            <a:endParaRPr dirty="0">
              <a:solidFill>
                <a:schemeClr val="dk2"/>
              </a:solidFill>
              <a:latin typeface="Arial"/>
              <a:ea typeface="Arial"/>
              <a:cs typeface="Arial"/>
              <a:sym typeface="Arial"/>
            </a:endParaRPr>
          </a:p>
        </p:txBody>
      </p:sp>
      <p:sp>
        <p:nvSpPr>
          <p:cNvPr id="6962" name="Google Shape;6962;p85"/>
          <p:cNvSpPr txBox="1">
            <a:spLocks noGrp="1"/>
          </p:cNvSpPr>
          <p:nvPr>
            <p:ph type="title"/>
          </p:nvPr>
        </p:nvSpPr>
        <p:spPr>
          <a:xfrm>
            <a:off x="1435261" y="2475741"/>
            <a:ext cx="7349577" cy="948300"/>
          </a:xfrm>
          <a:prstGeom prst="rect">
            <a:avLst/>
          </a:prstGeom>
        </p:spPr>
        <p:txBody>
          <a:bodyPr spcFirstLastPara="1" wrap="square" lIns="91425" tIns="91425" rIns="91425" bIns="91425" anchor="t" anchorCtr="0">
            <a:noAutofit/>
          </a:bodyPr>
          <a:lstStyle/>
          <a:p>
            <a:pPr lvl="0">
              <a:lnSpc>
                <a:spcPct val="115000"/>
              </a:lnSpc>
            </a:pPr>
            <a:r>
              <a:rPr lang="zh-TW" sz="2400" b="0" i="1" dirty="0">
                <a:solidFill>
                  <a:schemeClr val="tx1">
                    <a:lumMod val="75000"/>
                    <a:lumOff val="25000"/>
                  </a:schemeClr>
                </a:solidFill>
                <a:latin typeface="Poppins" panose="02020500000000000000" charset="0"/>
                <a:ea typeface="Raleway"/>
                <a:cs typeface="Poppins" panose="02020500000000000000" charset="0"/>
                <a:sym typeface="Raleway"/>
              </a:rPr>
              <a:t>H</a:t>
            </a:r>
            <a:r>
              <a:rPr lang="zh-TW" sz="2400" b="0" i="1" baseline="-25000" dirty="0">
                <a:solidFill>
                  <a:schemeClr val="tx1">
                    <a:lumMod val="75000"/>
                    <a:lumOff val="25000"/>
                  </a:schemeClr>
                </a:solidFill>
                <a:latin typeface="Poppins" panose="02020500000000000000" charset="0"/>
                <a:ea typeface="Raleway"/>
                <a:cs typeface="Poppins" panose="02020500000000000000" charset="0"/>
                <a:sym typeface="Raleway"/>
              </a:rPr>
              <a:t>0</a:t>
            </a:r>
            <a:r>
              <a:rPr lang="zh-TW" sz="2400" b="0" dirty="0">
                <a:solidFill>
                  <a:schemeClr val="tx1">
                    <a:lumMod val="75000"/>
                    <a:lumOff val="25000"/>
                  </a:schemeClr>
                </a:solidFill>
                <a:latin typeface="Poppins" panose="02020500000000000000" charset="0"/>
                <a:ea typeface="Raleway"/>
                <a:cs typeface="Poppins" panose="02020500000000000000" charset="0"/>
                <a:sym typeface="Raleway"/>
              </a:rPr>
              <a:t>：</a:t>
            </a:r>
            <a:r>
              <a:rPr lang="zh-TW" sz="2400" b="0" dirty="0">
                <a:solidFill>
                  <a:schemeClr val="tx1">
                    <a:lumMod val="75000"/>
                    <a:lumOff val="25000"/>
                  </a:schemeClr>
                </a:solidFill>
                <a:latin typeface="Poppins" panose="02020500000000000000" charset="0"/>
                <a:ea typeface="Arial"/>
                <a:cs typeface="Poppins" panose="02020500000000000000" charset="0"/>
                <a:sym typeface="Arial"/>
              </a:rPr>
              <a:t>The data </a:t>
            </a:r>
            <a:r>
              <a:rPr lang="en-US" altLang="zh-TW" sz="2400" b="0" dirty="0">
                <a:solidFill>
                  <a:schemeClr val="tx1">
                    <a:lumMod val="75000"/>
                    <a:lumOff val="25000"/>
                  </a:schemeClr>
                </a:solidFill>
                <a:latin typeface="Poppins" panose="02020500000000000000" charset="0"/>
                <a:ea typeface="Arial"/>
                <a:cs typeface="Poppins" panose="02020500000000000000" charset="0"/>
                <a:sym typeface="Arial"/>
              </a:rPr>
              <a:t>is normally distributed.</a:t>
            </a:r>
            <a:endParaRPr sz="2400" b="0" dirty="0">
              <a:solidFill>
                <a:schemeClr val="tx1">
                  <a:lumMod val="75000"/>
                  <a:lumOff val="25000"/>
                </a:schemeClr>
              </a:solidFill>
              <a:latin typeface="Poppins" panose="02020500000000000000" charset="0"/>
              <a:ea typeface="Arial"/>
              <a:cs typeface="Poppins" panose="02020500000000000000" charset="0"/>
              <a:sym typeface="Arial"/>
            </a:endParaRPr>
          </a:p>
          <a:p>
            <a:pPr>
              <a:lnSpc>
                <a:spcPct val="115000"/>
              </a:lnSpc>
            </a:pPr>
            <a:r>
              <a:rPr lang="zh-TW" sz="2400" b="0" i="1" dirty="0">
                <a:solidFill>
                  <a:schemeClr val="tx1">
                    <a:lumMod val="75000"/>
                    <a:lumOff val="25000"/>
                  </a:schemeClr>
                </a:solidFill>
                <a:latin typeface="Poppins" panose="02020500000000000000" charset="0"/>
                <a:ea typeface="Raleway"/>
                <a:cs typeface="Poppins" panose="02020500000000000000" charset="0"/>
                <a:sym typeface="Raleway"/>
              </a:rPr>
              <a:t>H</a:t>
            </a:r>
            <a:r>
              <a:rPr lang="zh-TW" sz="2400" b="0" i="1" baseline="-25000" dirty="0">
                <a:solidFill>
                  <a:schemeClr val="tx1">
                    <a:lumMod val="75000"/>
                    <a:lumOff val="25000"/>
                  </a:schemeClr>
                </a:solidFill>
                <a:latin typeface="Poppins" panose="02020500000000000000" charset="0"/>
                <a:ea typeface="Raleway"/>
                <a:cs typeface="Poppins" panose="02020500000000000000" charset="0"/>
                <a:sym typeface="Raleway"/>
              </a:rPr>
              <a:t>1</a:t>
            </a:r>
            <a:r>
              <a:rPr lang="zh-TW" sz="2400" b="0" dirty="0">
                <a:solidFill>
                  <a:schemeClr val="tx1">
                    <a:lumMod val="75000"/>
                    <a:lumOff val="25000"/>
                  </a:schemeClr>
                </a:solidFill>
                <a:latin typeface="Poppins" panose="02020500000000000000" charset="0"/>
                <a:ea typeface="Raleway"/>
                <a:cs typeface="Poppins" panose="02020500000000000000" charset="0"/>
                <a:sym typeface="Raleway"/>
              </a:rPr>
              <a:t>：</a:t>
            </a:r>
            <a:r>
              <a:rPr lang="en-US" altLang="zh-TW" sz="2400" b="0" dirty="0">
                <a:solidFill>
                  <a:schemeClr val="tx1">
                    <a:lumMod val="75000"/>
                    <a:lumOff val="25000"/>
                  </a:schemeClr>
                </a:solidFill>
                <a:latin typeface="Poppins" panose="02020500000000000000" charset="0"/>
                <a:ea typeface="Raleway"/>
                <a:cs typeface="Poppins" panose="02020500000000000000" charset="0"/>
                <a:sym typeface="Raleway"/>
              </a:rPr>
              <a:t> </a:t>
            </a:r>
            <a:r>
              <a:rPr lang="en-US" altLang="zh-TW" sz="2400" b="0" dirty="0">
                <a:solidFill>
                  <a:schemeClr val="tx1">
                    <a:lumMod val="75000"/>
                    <a:lumOff val="25000"/>
                  </a:schemeClr>
                </a:solidFill>
                <a:latin typeface="Poppins" panose="02020500000000000000" charset="0"/>
                <a:ea typeface="Arial"/>
                <a:cs typeface="Poppins" panose="02020500000000000000" charset="0"/>
                <a:sym typeface="Arial"/>
              </a:rPr>
              <a:t>The data isn’t normally distributed.</a:t>
            </a:r>
            <a:br>
              <a:rPr lang="en-US" altLang="zh-TW" sz="2400" b="0" dirty="0">
                <a:solidFill>
                  <a:schemeClr val="tx1">
                    <a:lumMod val="75000"/>
                    <a:lumOff val="25000"/>
                  </a:schemeClr>
                </a:solidFill>
                <a:latin typeface="Poppins" panose="02020500000000000000" charset="0"/>
                <a:ea typeface="Arial"/>
                <a:cs typeface="Poppins" panose="02020500000000000000" charset="0"/>
                <a:sym typeface="Arial"/>
              </a:rPr>
            </a:br>
            <a:endParaRPr sz="2400" b="0" dirty="0">
              <a:solidFill>
                <a:schemeClr val="tx1">
                  <a:lumMod val="75000"/>
                  <a:lumOff val="25000"/>
                </a:schemeClr>
              </a:solidFill>
              <a:latin typeface="Poppins" panose="02020500000000000000" charset="0"/>
              <a:ea typeface="Arial"/>
              <a:cs typeface="Poppins" panose="02020500000000000000" charset="0"/>
              <a:sym typeface="Arial"/>
            </a:endParaRPr>
          </a:p>
        </p:txBody>
      </p:sp>
      <p:sp>
        <p:nvSpPr>
          <p:cNvPr id="6963" name="Google Shape;6963;p85"/>
          <p:cNvSpPr txBox="1">
            <a:spLocks noGrp="1"/>
          </p:cNvSpPr>
          <p:nvPr>
            <p:ph type="body" idx="4294967295"/>
          </p:nvPr>
        </p:nvSpPr>
        <p:spPr>
          <a:xfrm>
            <a:off x="11703400" y="4463866"/>
            <a:ext cx="2715000" cy="183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300">
                <a:solidFill>
                  <a:schemeClr val="dk1"/>
                </a:solidFill>
              </a:rPr>
              <a:t>p-value </a:t>
            </a:r>
            <a:r>
              <a:rPr lang="zh-TW" sz="2300">
                <a:solidFill>
                  <a:schemeClr val="dk1"/>
                </a:solidFill>
                <a:highlight>
                  <a:srgbClr val="FFFFFF"/>
                </a:highlight>
              </a:rPr>
              <a:t>= 0 </a:t>
            </a:r>
            <a:endParaRPr sz="2300">
              <a:solidFill>
                <a:schemeClr val="dk1"/>
              </a:solidFill>
              <a:highlight>
                <a:srgbClr val="FFFFFF"/>
              </a:highlight>
            </a:endParaRPr>
          </a:p>
          <a:p>
            <a:pPr marL="0" lvl="0" indent="0" algn="l" rtl="0">
              <a:spcBef>
                <a:spcPts val="1600"/>
              </a:spcBef>
              <a:spcAft>
                <a:spcPts val="0"/>
              </a:spcAft>
              <a:buNone/>
            </a:pPr>
            <a:r>
              <a:rPr lang="zh-TW" sz="2300">
                <a:solidFill>
                  <a:schemeClr val="dk1"/>
                </a:solidFill>
                <a:highlight>
                  <a:srgbClr val="FFFFFF"/>
                </a:highlight>
              </a:rPr>
              <a:t>&lt; alpha = 0.05</a:t>
            </a:r>
            <a:endParaRPr sz="2300">
              <a:solidFill>
                <a:schemeClr val="dk1"/>
              </a:solidFill>
            </a:endParaRPr>
          </a:p>
          <a:p>
            <a:pPr marL="0" lvl="0" indent="0" algn="l" rtl="0">
              <a:spcBef>
                <a:spcPts val="1600"/>
              </a:spcBef>
              <a:spcAft>
                <a:spcPts val="1600"/>
              </a:spcAft>
              <a:buNone/>
            </a:pPr>
            <a:r>
              <a:rPr lang="zh-TW" sz="2300">
                <a:solidFill>
                  <a:schemeClr val="dk1"/>
                </a:solidFill>
                <a:latin typeface="Arial"/>
                <a:ea typeface="Arial"/>
                <a:cs typeface="Arial"/>
                <a:sym typeface="Arial"/>
              </a:rPr>
              <a:t>→ 拒絕虛無假設</a:t>
            </a:r>
            <a:endParaRPr sz="2300">
              <a:solidFill>
                <a:schemeClr val="dk1"/>
              </a:solidFill>
              <a:latin typeface="Arial"/>
              <a:ea typeface="Arial"/>
              <a:cs typeface="Arial"/>
              <a:sym typeface="Arial"/>
            </a:endParaRPr>
          </a:p>
        </p:txBody>
      </p:sp>
      <p:sp>
        <p:nvSpPr>
          <p:cNvPr id="6964" name="Google Shape;6964;p85"/>
          <p:cNvSpPr txBox="1">
            <a:spLocks noGrp="1"/>
          </p:cNvSpPr>
          <p:nvPr>
            <p:ph type="body" idx="4294967295"/>
          </p:nvPr>
        </p:nvSpPr>
        <p:spPr>
          <a:xfrm>
            <a:off x="243068" y="1218246"/>
            <a:ext cx="2525400" cy="429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TW"/>
              <a:t>Shapiro-Wilk test</a:t>
            </a:r>
            <a:endParaRPr/>
          </a:p>
        </p:txBody>
      </p:sp>
      <p:sp>
        <p:nvSpPr>
          <p:cNvPr id="8" name="矩形 7">
            <a:extLst>
              <a:ext uri="{FF2B5EF4-FFF2-40B4-BE49-F238E27FC236}">
                <a16:creationId xmlns:a16="http://schemas.microsoft.com/office/drawing/2014/main" id="{62AF90A2-89C8-4C93-98BE-31562CD712A9}"/>
              </a:ext>
            </a:extLst>
          </p:cNvPr>
          <p:cNvSpPr/>
          <p:nvPr/>
        </p:nvSpPr>
        <p:spPr>
          <a:xfrm>
            <a:off x="243068" y="329501"/>
            <a:ext cx="1524772" cy="1103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9" name="Google Shape;3457;p38">
            <a:extLst>
              <a:ext uri="{FF2B5EF4-FFF2-40B4-BE49-F238E27FC236}">
                <a16:creationId xmlns:a16="http://schemas.microsoft.com/office/drawing/2014/main" id="{050EE62C-9495-4631-9352-4082E750AAB4}"/>
              </a:ext>
            </a:extLst>
          </p:cNvPr>
          <p:cNvSpPr txBox="1">
            <a:spLocks/>
          </p:cNvSpPr>
          <p:nvPr/>
        </p:nvSpPr>
        <p:spPr>
          <a:xfrm>
            <a:off x="0" y="0"/>
            <a:ext cx="1767840" cy="534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Poppins"/>
              <a:buNone/>
              <a:tabLst/>
              <a:defRPr/>
            </a:pPr>
            <a:r>
              <a:rPr kumimoji="0" lang="en-US" altLang="zh-TW"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05. </a:t>
            </a:r>
            <a:r>
              <a:rPr kumimoji="0" lang="zh-TW" altLang="en-US"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問卷資料分析</a:t>
            </a:r>
          </a:p>
        </p:txBody>
      </p:sp>
    </p:spTree>
    <p:extLst>
      <p:ext uri="{BB962C8B-B14F-4D97-AF65-F5344CB8AC3E}">
        <p14:creationId xmlns:p14="http://schemas.microsoft.com/office/powerpoint/2010/main" val="3933488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59"/>
        <p:cNvGrpSpPr/>
        <p:nvPr/>
      </p:nvGrpSpPr>
      <p:grpSpPr>
        <a:xfrm>
          <a:off x="0" y="0"/>
          <a:ext cx="0" cy="0"/>
          <a:chOff x="0" y="0"/>
          <a:chExt cx="0" cy="0"/>
        </a:xfrm>
      </p:grpSpPr>
      <p:sp>
        <p:nvSpPr>
          <p:cNvPr id="13" name="矩形 12">
            <a:extLst>
              <a:ext uri="{FF2B5EF4-FFF2-40B4-BE49-F238E27FC236}">
                <a16:creationId xmlns:a16="http://schemas.microsoft.com/office/drawing/2014/main" id="{704BAD35-F246-4839-8C95-5F2CB070A246}"/>
              </a:ext>
            </a:extLst>
          </p:cNvPr>
          <p:cNvSpPr/>
          <p:nvPr/>
        </p:nvSpPr>
        <p:spPr>
          <a:xfrm>
            <a:off x="5418880" y="4085863"/>
            <a:ext cx="2539587" cy="2879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961" name="Google Shape;6961;p85"/>
          <p:cNvSpPr txBox="1">
            <a:spLocks noGrp="1"/>
          </p:cNvSpPr>
          <p:nvPr>
            <p:ph type="title"/>
          </p:nvPr>
        </p:nvSpPr>
        <p:spPr>
          <a:xfrm>
            <a:off x="243068" y="737820"/>
            <a:ext cx="7715400" cy="8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solidFill>
                  <a:schemeClr val="dk2"/>
                </a:solidFill>
                <a:latin typeface="Arial"/>
                <a:ea typeface="Arial"/>
                <a:cs typeface="Arial"/>
                <a:sym typeface="Arial"/>
              </a:rPr>
              <a:t>Data Normality Assumption</a:t>
            </a:r>
            <a:endParaRPr dirty="0">
              <a:solidFill>
                <a:schemeClr val="dk2"/>
              </a:solidFill>
              <a:latin typeface="Arial"/>
              <a:ea typeface="Arial"/>
              <a:cs typeface="Arial"/>
              <a:sym typeface="Arial"/>
            </a:endParaRPr>
          </a:p>
        </p:txBody>
      </p:sp>
      <p:sp>
        <p:nvSpPr>
          <p:cNvPr id="6963" name="Google Shape;6963;p85"/>
          <p:cNvSpPr txBox="1">
            <a:spLocks noGrp="1"/>
          </p:cNvSpPr>
          <p:nvPr>
            <p:ph type="body" idx="4294967295"/>
          </p:nvPr>
        </p:nvSpPr>
        <p:spPr>
          <a:xfrm>
            <a:off x="4572000" y="2539703"/>
            <a:ext cx="2715000" cy="10903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solidFill>
                  <a:schemeClr val="tx1">
                    <a:lumMod val="75000"/>
                    <a:lumOff val="25000"/>
                  </a:schemeClr>
                </a:solidFill>
              </a:rPr>
              <a:t>p-value </a:t>
            </a:r>
            <a:r>
              <a:rPr lang="zh-TW" dirty="0">
                <a:solidFill>
                  <a:schemeClr val="tx1">
                    <a:lumMod val="75000"/>
                    <a:lumOff val="25000"/>
                  </a:schemeClr>
                </a:solidFill>
                <a:highlight>
                  <a:srgbClr val="FFFFFF"/>
                </a:highlight>
              </a:rPr>
              <a:t>= 0 </a:t>
            </a:r>
            <a:endParaRPr dirty="0">
              <a:solidFill>
                <a:schemeClr val="tx1">
                  <a:lumMod val="75000"/>
                  <a:lumOff val="25000"/>
                </a:schemeClr>
              </a:solidFill>
              <a:highlight>
                <a:srgbClr val="FFFFFF"/>
              </a:highlight>
            </a:endParaRPr>
          </a:p>
          <a:p>
            <a:pPr marL="0" lvl="0" indent="0" algn="l" rtl="0">
              <a:spcBef>
                <a:spcPts val="1600"/>
              </a:spcBef>
              <a:spcAft>
                <a:spcPts val="0"/>
              </a:spcAft>
              <a:buNone/>
            </a:pPr>
            <a:r>
              <a:rPr lang="zh-TW" dirty="0">
                <a:solidFill>
                  <a:schemeClr val="tx1">
                    <a:lumMod val="75000"/>
                    <a:lumOff val="25000"/>
                  </a:schemeClr>
                </a:solidFill>
                <a:highlight>
                  <a:srgbClr val="FFFFFF"/>
                </a:highlight>
              </a:rPr>
              <a:t>&lt; alpha = 0.05</a:t>
            </a:r>
            <a:endParaRPr dirty="0">
              <a:solidFill>
                <a:schemeClr val="tx1">
                  <a:lumMod val="75000"/>
                  <a:lumOff val="25000"/>
                </a:schemeClr>
              </a:solidFill>
            </a:endParaRPr>
          </a:p>
        </p:txBody>
      </p:sp>
      <p:sp>
        <p:nvSpPr>
          <p:cNvPr id="6964" name="Google Shape;6964;p85"/>
          <p:cNvSpPr txBox="1">
            <a:spLocks noGrp="1"/>
          </p:cNvSpPr>
          <p:nvPr>
            <p:ph type="body" idx="4294967295"/>
          </p:nvPr>
        </p:nvSpPr>
        <p:spPr>
          <a:xfrm>
            <a:off x="243068" y="1218246"/>
            <a:ext cx="2525400" cy="429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TW"/>
              <a:t>Shapiro-Wilk test</a:t>
            </a:r>
            <a:endParaRPr/>
          </a:p>
        </p:txBody>
      </p:sp>
      <p:sp>
        <p:nvSpPr>
          <p:cNvPr id="8" name="矩形 7">
            <a:extLst>
              <a:ext uri="{FF2B5EF4-FFF2-40B4-BE49-F238E27FC236}">
                <a16:creationId xmlns:a16="http://schemas.microsoft.com/office/drawing/2014/main" id="{62AF90A2-89C8-4C93-98BE-31562CD712A9}"/>
              </a:ext>
            </a:extLst>
          </p:cNvPr>
          <p:cNvSpPr/>
          <p:nvPr/>
        </p:nvSpPr>
        <p:spPr>
          <a:xfrm>
            <a:off x="243068" y="329501"/>
            <a:ext cx="1524772" cy="1103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9" name="Google Shape;3457;p38">
            <a:extLst>
              <a:ext uri="{FF2B5EF4-FFF2-40B4-BE49-F238E27FC236}">
                <a16:creationId xmlns:a16="http://schemas.microsoft.com/office/drawing/2014/main" id="{050EE62C-9495-4631-9352-4082E750AAB4}"/>
              </a:ext>
            </a:extLst>
          </p:cNvPr>
          <p:cNvSpPr txBox="1">
            <a:spLocks/>
          </p:cNvSpPr>
          <p:nvPr/>
        </p:nvSpPr>
        <p:spPr>
          <a:xfrm>
            <a:off x="0" y="0"/>
            <a:ext cx="1767840" cy="534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Poppins"/>
              <a:buNone/>
              <a:tabLst/>
              <a:defRPr/>
            </a:pPr>
            <a:r>
              <a:rPr kumimoji="0" lang="en-US" altLang="zh-TW"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05. </a:t>
            </a:r>
            <a:r>
              <a:rPr kumimoji="0" lang="zh-TW" altLang="en-US"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問卷資料分析</a:t>
            </a:r>
          </a:p>
        </p:txBody>
      </p:sp>
      <p:sp>
        <p:nvSpPr>
          <p:cNvPr id="4" name="矩形 3">
            <a:extLst>
              <a:ext uri="{FF2B5EF4-FFF2-40B4-BE49-F238E27FC236}">
                <a16:creationId xmlns:a16="http://schemas.microsoft.com/office/drawing/2014/main" id="{8763EB83-3652-4282-BD49-4A082EFCCCA9}"/>
              </a:ext>
            </a:extLst>
          </p:cNvPr>
          <p:cNvSpPr/>
          <p:nvPr/>
        </p:nvSpPr>
        <p:spPr>
          <a:xfrm>
            <a:off x="4787407" y="3820905"/>
            <a:ext cx="3171061" cy="584775"/>
          </a:xfrm>
          <a:prstGeom prst="rect">
            <a:avLst/>
          </a:prstGeom>
        </p:spPr>
        <p:txBody>
          <a:bodyPr wrap="none">
            <a:spAutoFit/>
          </a:bodyPr>
          <a:lstStyle/>
          <a:p>
            <a:pPr marL="0" marR="0" lvl="0" indent="0" algn="l" defTabSz="914400" rtl="0" eaLnBrk="1" fontAlgn="auto" latinLnBrk="0" hangingPunct="1">
              <a:lnSpc>
                <a:spcPct val="100000"/>
              </a:lnSpc>
              <a:spcBef>
                <a:spcPts val="1600"/>
              </a:spcBef>
              <a:spcAft>
                <a:spcPts val="1600"/>
              </a:spcAft>
              <a:buClr>
                <a:srgbClr val="000000"/>
              </a:buClr>
              <a:buSzTx/>
              <a:buFont typeface="Arial"/>
              <a:buNone/>
              <a:tabLst/>
              <a:defRPr/>
            </a:pPr>
            <a:r>
              <a:rPr kumimoji="0" lang="zh-TW" altLang="en-US" sz="32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Arial"/>
                <a:sym typeface="Arial"/>
              </a:rPr>
              <a:t>→ </a:t>
            </a:r>
            <a:r>
              <a:rPr kumimoji="0" lang="zh-TW" altLang="en-US" sz="32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Arial"/>
                <a:sym typeface="Arial"/>
              </a:rPr>
              <a:t>拒絕虛無假設</a:t>
            </a:r>
          </a:p>
        </p:txBody>
      </p:sp>
      <p:pic>
        <p:nvPicPr>
          <p:cNvPr id="11" name="Google Shape;7061;p96">
            <a:extLst>
              <a:ext uri="{FF2B5EF4-FFF2-40B4-BE49-F238E27FC236}">
                <a16:creationId xmlns:a16="http://schemas.microsoft.com/office/drawing/2014/main" id="{12CE8001-623F-4F74-9314-0E66592A9352}"/>
              </a:ext>
            </a:extLst>
          </p:cNvPr>
          <p:cNvPicPr preferRelativeResize="0"/>
          <p:nvPr/>
        </p:nvPicPr>
        <p:blipFill>
          <a:blip r:embed="rId3">
            <a:alphaModFix/>
          </a:blip>
          <a:stretch>
            <a:fillRect/>
          </a:stretch>
        </p:blipFill>
        <p:spPr>
          <a:xfrm>
            <a:off x="4617720" y="2105401"/>
            <a:ext cx="4307374" cy="374400"/>
          </a:xfrm>
          <a:prstGeom prst="rect">
            <a:avLst/>
          </a:prstGeom>
          <a:noFill/>
          <a:ln w="9525" cap="flat" cmpd="sng">
            <a:solidFill>
              <a:srgbClr val="B7B7B7"/>
            </a:solidFill>
            <a:prstDash val="lgDashDot"/>
            <a:round/>
            <a:headEnd type="none" w="sm" len="sm"/>
            <a:tailEnd type="none" w="sm" len="sm"/>
          </a:ln>
        </p:spPr>
      </p:pic>
      <p:pic>
        <p:nvPicPr>
          <p:cNvPr id="12" name="Google Shape;7062;p96">
            <a:extLst>
              <a:ext uri="{FF2B5EF4-FFF2-40B4-BE49-F238E27FC236}">
                <a16:creationId xmlns:a16="http://schemas.microsoft.com/office/drawing/2014/main" id="{535AB96C-E076-4EA6-9164-C5C88A4C037C}"/>
              </a:ext>
            </a:extLst>
          </p:cNvPr>
          <p:cNvPicPr preferRelativeResize="0"/>
          <p:nvPr/>
        </p:nvPicPr>
        <p:blipFill rotWithShape="1">
          <a:blip r:embed="rId4">
            <a:alphaModFix/>
          </a:blip>
          <a:srcRect l="835" r="826"/>
          <a:stretch/>
        </p:blipFill>
        <p:spPr>
          <a:xfrm>
            <a:off x="357420" y="1913601"/>
            <a:ext cx="3985701" cy="2683075"/>
          </a:xfrm>
          <a:prstGeom prst="rect">
            <a:avLst/>
          </a:prstGeom>
          <a:noFill/>
          <a:ln w="9525" cap="flat" cmpd="sng">
            <a:solidFill>
              <a:srgbClr val="B7B7B7"/>
            </a:solidFill>
            <a:prstDash val="lgDashDot"/>
            <a:round/>
            <a:headEnd type="none" w="sm" len="sm"/>
            <a:tailEnd type="none" w="sm" len="sm"/>
          </a:ln>
        </p:spPr>
      </p:pic>
    </p:spTree>
    <p:extLst>
      <p:ext uri="{BB962C8B-B14F-4D97-AF65-F5344CB8AC3E}">
        <p14:creationId xmlns:p14="http://schemas.microsoft.com/office/powerpoint/2010/main" val="10376080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59"/>
        <p:cNvGrpSpPr/>
        <p:nvPr/>
      </p:nvGrpSpPr>
      <p:grpSpPr>
        <a:xfrm>
          <a:off x="0" y="0"/>
          <a:ext cx="0" cy="0"/>
          <a:chOff x="0" y="0"/>
          <a:chExt cx="0" cy="0"/>
        </a:xfrm>
      </p:grpSpPr>
      <p:pic>
        <p:nvPicPr>
          <p:cNvPr id="6960" name="Google Shape;6960;p85"/>
          <p:cNvPicPr preferRelativeResize="0"/>
          <p:nvPr/>
        </p:nvPicPr>
        <p:blipFill>
          <a:blip r:embed="rId3">
            <a:alphaModFix/>
          </a:blip>
          <a:stretch>
            <a:fillRect/>
          </a:stretch>
        </p:blipFill>
        <p:spPr>
          <a:xfrm>
            <a:off x="12062325" y="2520291"/>
            <a:ext cx="4047045" cy="429600"/>
          </a:xfrm>
          <a:prstGeom prst="rect">
            <a:avLst/>
          </a:prstGeom>
          <a:noFill/>
          <a:ln w="9525" cap="flat" cmpd="sng">
            <a:solidFill>
              <a:srgbClr val="B7B7B7"/>
            </a:solidFill>
            <a:prstDash val="lgDashDot"/>
            <a:round/>
            <a:headEnd type="none" w="sm" len="sm"/>
            <a:tailEnd type="none" w="sm" len="sm"/>
          </a:ln>
        </p:spPr>
      </p:pic>
      <p:sp>
        <p:nvSpPr>
          <p:cNvPr id="6961" name="Google Shape;6961;p85"/>
          <p:cNvSpPr txBox="1">
            <a:spLocks noGrp="1"/>
          </p:cNvSpPr>
          <p:nvPr>
            <p:ph type="title"/>
          </p:nvPr>
        </p:nvSpPr>
        <p:spPr>
          <a:xfrm>
            <a:off x="243068" y="737820"/>
            <a:ext cx="7715400" cy="877800"/>
          </a:xfrm>
          <a:prstGeom prst="rect">
            <a:avLst/>
          </a:prstGeom>
        </p:spPr>
        <p:txBody>
          <a:bodyPr spcFirstLastPara="1" wrap="square" lIns="91425" tIns="91425" rIns="91425" bIns="91425" anchor="t" anchorCtr="0">
            <a:noAutofit/>
          </a:bodyPr>
          <a:lstStyle/>
          <a:p>
            <a:pPr lvl="0"/>
            <a:r>
              <a:rPr lang="zh-TW" altLang="zh-TW" dirty="0">
                <a:solidFill>
                  <a:schemeClr val="dk2"/>
                </a:solidFill>
                <a:latin typeface="Arial"/>
                <a:ea typeface="Arial"/>
                <a:cs typeface="Arial"/>
                <a:sym typeface="Arial"/>
              </a:rPr>
              <a:t>抽獎意願在獎品價格不同時是否有差異？</a:t>
            </a:r>
            <a:endParaRPr dirty="0">
              <a:solidFill>
                <a:schemeClr val="dk2"/>
              </a:solidFill>
              <a:latin typeface="Arial"/>
              <a:ea typeface="Arial"/>
              <a:cs typeface="Arial"/>
              <a:sym typeface="Arial"/>
            </a:endParaRPr>
          </a:p>
        </p:txBody>
      </p:sp>
      <p:sp>
        <p:nvSpPr>
          <p:cNvPr id="6962" name="Google Shape;6962;p85"/>
          <p:cNvSpPr txBox="1">
            <a:spLocks noGrp="1"/>
          </p:cNvSpPr>
          <p:nvPr>
            <p:ph type="title"/>
          </p:nvPr>
        </p:nvSpPr>
        <p:spPr>
          <a:xfrm>
            <a:off x="609600" y="2475741"/>
            <a:ext cx="11307159" cy="948300"/>
          </a:xfrm>
          <a:prstGeom prst="rect">
            <a:avLst/>
          </a:prstGeom>
        </p:spPr>
        <p:txBody>
          <a:bodyPr spcFirstLastPara="1" wrap="square" lIns="91425" tIns="91425" rIns="91425" bIns="91425" anchor="t" anchorCtr="0">
            <a:noAutofit/>
          </a:bodyPr>
          <a:lstStyle/>
          <a:p>
            <a:pPr lvl="0">
              <a:lnSpc>
                <a:spcPct val="115000"/>
              </a:lnSpc>
            </a:pPr>
            <a:r>
              <a:rPr lang="zh-TW" altLang="zh-TW" sz="1800" b="0" i="1" dirty="0">
                <a:solidFill>
                  <a:schemeClr val="tx1">
                    <a:lumMod val="75000"/>
                    <a:lumOff val="25000"/>
                  </a:schemeClr>
                </a:solidFill>
                <a:latin typeface="Poppins" panose="02020500000000000000" charset="0"/>
                <a:ea typeface="Raleway"/>
                <a:cs typeface="Poppins" panose="02020500000000000000" charset="0"/>
                <a:sym typeface="Raleway"/>
              </a:rPr>
              <a:t>H</a:t>
            </a:r>
            <a:r>
              <a:rPr lang="zh-TW" altLang="zh-TW" sz="1800" b="0" i="1" baseline="-25000" dirty="0">
                <a:solidFill>
                  <a:schemeClr val="tx1">
                    <a:lumMod val="75000"/>
                    <a:lumOff val="25000"/>
                  </a:schemeClr>
                </a:solidFill>
                <a:latin typeface="Poppins" panose="02020500000000000000" charset="0"/>
                <a:ea typeface="Raleway"/>
                <a:cs typeface="Poppins" panose="02020500000000000000" charset="0"/>
                <a:sym typeface="Raleway"/>
              </a:rPr>
              <a:t>0 </a:t>
            </a:r>
            <a:r>
              <a:rPr lang="zh-TW" altLang="en-US" sz="1800" b="0" dirty="0">
                <a:solidFill>
                  <a:schemeClr val="tx1">
                    <a:lumMod val="75000"/>
                    <a:lumOff val="25000"/>
                  </a:schemeClr>
                </a:solidFill>
                <a:latin typeface="Poppins" panose="02020500000000000000" charset="0"/>
                <a:ea typeface="Raleway"/>
                <a:cs typeface="Poppins" panose="02020500000000000000" charset="0"/>
                <a:sym typeface="Raleway"/>
              </a:rPr>
              <a:t>：</a:t>
            </a:r>
            <a:r>
              <a:rPr lang="en-US" altLang="zh-TW" sz="1800" b="0" dirty="0">
                <a:solidFill>
                  <a:schemeClr val="tx1">
                    <a:lumMod val="75000"/>
                    <a:lumOff val="25000"/>
                  </a:schemeClr>
                </a:solidFill>
                <a:latin typeface="Poppins" panose="02020500000000000000" charset="0"/>
                <a:ea typeface="Raleway"/>
                <a:cs typeface="Poppins" panose="02020500000000000000" charset="0"/>
                <a:sym typeface="Raleway"/>
              </a:rPr>
              <a:t>The locations of five intervals of price of prizes are the same.</a:t>
            </a:r>
            <a:br>
              <a:rPr lang="en-US" altLang="zh-TW" sz="1800" b="0" dirty="0">
                <a:solidFill>
                  <a:schemeClr val="tx1">
                    <a:lumMod val="75000"/>
                    <a:lumOff val="25000"/>
                  </a:schemeClr>
                </a:solidFill>
                <a:latin typeface="Poppins" panose="02020500000000000000" charset="0"/>
                <a:ea typeface="Raleway"/>
                <a:cs typeface="Poppins" panose="02020500000000000000" charset="0"/>
                <a:sym typeface="Raleway"/>
              </a:rPr>
            </a:br>
            <a:r>
              <a:rPr lang="zh-TW" altLang="zh-TW" sz="1800" b="0" i="1" dirty="0">
                <a:solidFill>
                  <a:schemeClr val="tx1">
                    <a:lumMod val="75000"/>
                    <a:lumOff val="25000"/>
                  </a:schemeClr>
                </a:solidFill>
                <a:latin typeface="Poppins" panose="02020500000000000000" charset="0"/>
                <a:ea typeface="Raleway"/>
                <a:cs typeface="Poppins" panose="02020500000000000000" charset="0"/>
                <a:sym typeface="Raleway"/>
              </a:rPr>
              <a:t>H</a:t>
            </a:r>
            <a:r>
              <a:rPr lang="en-US" altLang="zh-TW" sz="1800" b="0" i="1" baseline="-25000" dirty="0">
                <a:solidFill>
                  <a:schemeClr val="tx1">
                    <a:lumMod val="75000"/>
                    <a:lumOff val="25000"/>
                  </a:schemeClr>
                </a:solidFill>
                <a:latin typeface="Poppins" panose="02020500000000000000" charset="0"/>
                <a:ea typeface="Raleway"/>
                <a:cs typeface="Poppins" panose="02020500000000000000" charset="0"/>
                <a:sym typeface="Raleway"/>
              </a:rPr>
              <a:t>1</a:t>
            </a:r>
            <a:r>
              <a:rPr lang="zh-TW" altLang="zh-TW" sz="1800" b="0" i="1" baseline="-25000" dirty="0">
                <a:solidFill>
                  <a:schemeClr val="tx1">
                    <a:lumMod val="75000"/>
                    <a:lumOff val="25000"/>
                  </a:schemeClr>
                </a:solidFill>
                <a:latin typeface="Poppins" panose="02020500000000000000" charset="0"/>
                <a:ea typeface="Raleway"/>
                <a:cs typeface="Poppins" panose="02020500000000000000" charset="0"/>
                <a:sym typeface="Raleway"/>
              </a:rPr>
              <a:t> </a:t>
            </a:r>
            <a:r>
              <a:rPr lang="zh-TW" altLang="en-US" sz="1800" b="0" dirty="0">
                <a:solidFill>
                  <a:schemeClr val="tx1">
                    <a:lumMod val="75000"/>
                    <a:lumOff val="25000"/>
                  </a:schemeClr>
                </a:solidFill>
                <a:latin typeface="Poppins" panose="02020500000000000000" charset="0"/>
                <a:ea typeface="Raleway"/>
                <a:cs typeface="Poppins" panose="02020500000000000000" charset="0"/>
                <a:sym typeface="Raleway"/>
              </a:rPr>
              <a:t>：</a:t>
            </a:r>
            <a:r>
              <a:rPr lang="en-US" altLang="zh-TW" sz="1800" b="0" dirty="0">
                <a:solidFill>
                  <a:schemeClr val="tx1">
                    <a:lumMod val="75000"/>
                    <a:lumOff val="25000"/>
                  </a:schemeClr>
                </a:solidFill>
                <a:latin typeface="Poppins" panose="02020500000000000000" charset="0"/>
                <a:ea typeface="Raleway"/>
                <a:cs typeface="Poppins" panose="02020500000000000000" charset="0"/>
                <a:sym typeface="Raleway"/>
              </a:rPr>
              <a:t>At least two intervals locations differ.</a:t>
            </a:r>
          </a:p>
        </p:txBody>
      </p:sp>
      <p:sp>
        <p:nvSpPr>
          <p:cNvPr id="6963" name="Google Shape;6963;p85"/>
          <p:cNvSpPr txBox="1">
            <a:spLocks noGrp="1"/>
          </p:cNvSpPr>
          <p:nvPr>
            <p:ph type="body" idx="4294967295"/>
          </p:nvPr>
        </p:nvSpPr>
        <p:spPr>
          <a:xfrm>
            <a:off x="11703400" y="4463866"/>
            <a:ext cx="2715000" cy="183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300">
                <a:solidFill>
                  <a:schemeClr val="dk1"/>
                </a:solidFill>
              </a:rPr>
              <a:t>p-value </a:t>
            </a:r>
            <a:r>
              <a:rPr lang="zh-TW" sz="2300">
                <a:solidFill>
                  <a:schemeClr val="dk1"/>
                </a:solidFill>
                <a:highlight>
                  <a:srgbClr val="FFFFFF"/>
                </a:highlight>
              </a:rPr>
              <a:t>= 0 </a:t>
            </a:r>
            <a:endParaRPr sz="2300">
              <a:solidFill>
                <a:schemeClr val="dk1"/>
              </a:solidFill>
              <a:highlight>
                <a:srgbClr val="FFFFFF"/>
              </a:highlight>
            </a:endParaRPr>
          </a:p>
          <a:p>
            <a:pPr marL="0" lvl="0" indent="0" algn="l" rtl="0">
              <a:spcBef>
                <a:spcPts val="1600"/>
              </a:spcBef>
              <a:spcAft>
                <a:spcPts val="0"/>
              </a:spcAft>
              <a:buNone/>
            </a:pPr>
            <a:r>
              <a:rPr lang="zh-TW" sz="2300">
                <a:solidFill>
                  <a:schemeClr val="dk1"/>
                </a:solidFill>
                <a:highlight>
                  <a:srgbClr val="FFFFFF"/>
                </a:highlight>
              </a:rPr>
              <a:t>&lt; alpha = 0.05</a:t>
            </a:r>
            <a:endParaRPr sz="2300">
              <a:solidFill>
                <a:schemeClr val="dk1"/>
              </a:solidFill>
            </a:endParaRPr>
          </a:p>
          <a:p>
            <a:pPr marL="0" lvl="0" indent="0" algn="l" rtl="0">
              <a:spcBef>
                <a:spcPts val="1600"/>
              </a:spcBef>
              <a:spcAft>
                <a:spcPts val="1600"/>
              </a:spcAft>
              <a:buNone/>
            </a:pPr>
            <a:r>
              <a:rPr lang="zh-TW" sz="2300">
                <a:solidFill>
                  <a:schemeClr val="dk1"/>
                </a:solidFill>
                <a:latin typeface="Arial"/>
                <a:ea typeface="Arial"/>
                <a:cs typeface="Arial"/>
                <a:sym typeface="Arial"/>
              </a:rPr>
              <a:t>→ 拒絕虛無假設</a:t>
            </a:r>
            <a:endParaRPr sz="2300">
              <a:solidFill>
                <a:schemeClr val="dk1"/>
              </a:solidFill>
              <a:latin typeface="Arial"/>
              <a:ea typeface="Arial"/>
              <a:cs typeface="Arial"/>
              <a:sym typeface="Arial"/>
            </a:endParaRPr>
          </a:p>
        </p:txBody>
      </p:sp>
      <p:sp>
        <p:nvSpPr>
          <p:cNvPr id="6964" name="Google Shape;6964;p85"/>
          <p:cNvSpPr txBox="1">
            <a:spLocks noGrp="1"/>
          </p:cNvSpPr>
          <p:nvPr>
            <p:ph type="body" idx="4294967295"/>
          </p:nvPr>
        </p:nvSpPr>
        <p:spPr>
          <a:xfrm>
            <a:off x="243068" y="1218246"/>
            <a:ext cx="2525400" cy="429600"/>
          </a:xfrm>
          <a:prstGeom prst="rect">
            <a:avLst/>
          </a:prstGeom>
        </p:spPr>
        <p:txBody>
          <a:bodyPr spcFirstLastPara="1" wrap="square" lIns="91425" tIns="91425" rIns="91425" bIns="91425" anchor="t" anchorCtr="0">
            <a:noAutofit/>
          </a:bodyPr>
          <a:lstStyle/>
          <a:p>
            <a:pPr marL="0" lvl="0" indent="0">
              <a:spcAft>
                <a:spcPts val="1600"/>
              </a:spcAft>
              <a:buNone/>
            </a:pPr>
            <a:r>
              <a:rPr lang="en-US" altLang="zh-TW" dirty="0"/>
              <a:t>Kruskal-</a:t>
            </a:r>
            <a:r>
              <a:rPr lang="en-US" altLang="zh-TW" dirty="0" err="1"/>
              <a:t>wallis</a:t>
            </a:r>
            <a:r>
              <a:rPr lang="en-US" altLang="zh-TW" dirty="0"/>
              <a:t> test</a:t>
            </a:r>
          </a:p>
        </p:txBody>
      </p:sp>
      <p:sp>
        <p:nvSpPr>
          <p:cNvPr id="8" name="矩形 7">
            <a:extLst>
              <a:ext uri="{FF2B5EF4-FFF2-40B4-BE49-F238E27FC236}">
                <a16:creationId xmlns:a16="http://schemas.microsoft.com/office/drawing/2014/main" id="{62AF90A2-89C8-4C93-98BE-31562CD712A9}"/>
              </a:ext>
            </a:extLst>
          </p:cNvPr>
          <p:cNvSpPr/>
          <p:nvPr/>
        </p:nvSpPr>
        <p:spPr>
          <a:xfrm>
            <a:off x="243068" y="329501"/>
            <a:ext cx="1524772" cy="1103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9" name="Google Shape;3457;p38">
            <a:extLst>
              <a:ext uri="{FF2B5EF4-FFF2-40B4-BE49-F238E27FC236}">
                <a16:creationId xmlns:a16="http://schemas.microsoft.com/office/drawing/2014/main" id="{050EE62C-9495-4631-9352-4082E750AAB4}"/>
              </a:ext>
            </a:extLst>
          </p:cNvPr>
          <p:cNvSpPr txBox="1">
            <a:spLocks/>
          </p:cNvSpPr>
          <p:nvPr/>
        </p:nvSpPr>
        <p:spPr>
          <a:xfrm>
            <a:off x="0" y="0"/>
            <a:ext cx="1767840" cy="534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Poppins"/>
              <a:buNone/>
              <a:tabLst/>
              <a:defRPr/>
            </a:pPr>
            <a:r>
              <a:rPr kumimoji="0" lang="en-US" altLang="zh-TW"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05. </a:t>
            </a:r>
            <a:r>
              <a:rPr kumimoji="0" lang="zh-TW" altLang="en-US"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問卷資料分析</a:t>
            </a:r>
          </a:p>
        </p:txBody>
      </p:sp>
    </p:spTree>
    <p:extLst>
      <p:ext uri="{BB962C8B-B14F-4D97-AF65-F5344CB8AC3E}">
        <p14:creationId xmlns:p14="http://schemas.microsoft.com/office/powerpoint/2010/main" val="25242017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59"/>
        <p:cNvGrpSpPr/>
        <p:nvPr/>
      </p:nvGrpSpPr>
      <p:grpSpPr>
        <a:xfrm>
          <a:off x="0" y="0"/>
          <a:ext cx="0" cy="0"/>
          <a:chOff x="0" y="0"/>
          <a:chExt cx="0" cy="0"/>
        </a:xfrm>
      </p:grpSpPr>
      <p:sp>
        <p:nvSpPr>
          <p:cNvPr id="13" name="矩形 12">
            <a:extLst>
              <a:ext uri="{FF2B5EF4-FFF2-40B4-BE49-F238E27FC236}">
                <a16:creationId xmlns:a16="http://schemas.microsoft.com/office/drawing/2014/main" id="{704BAD35-F246-4839-8C95-5F2CB070A246}"/>
              </a:ext>
            </a:extLst>
          </p:cNvPr>
          <p:cNvSpPr/>
          <p:nvPr/>
        </p:nvSpPr>
        <p:spPr>
          <a:xfrm>
            <a:off x="5612843" y="4246991"/>
            <a:ext cx="2539587" cy="2879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6963" name="Google Shape;6963;p85"/>
          <p:cNvSpPr txBox="1">
            <a:spLocks noGrp="1"/>
          </p:cNvSpPr>
          <p:nvPr>
            <p:ph type="body" idx="4294967295"/>
          </p:nvPr>
        </p:nvSpPr>
        <p:spPr>
          <a:xfrm>
            <a:off x="4765963" y="2700831"/>
            <a:ext cx="2715000" cy="1090320"/>
          </a:xfrm>
          <a:prstGeom prst="rect">
            <a:avLst/>
          </a:prstGeom>
        </p:spPr>
        <p:txBody>
          <a:bodyPr spcFirstLastPara="1" wrap="square" lIns="91425" tIns="91425" rIns="91425" bIns="91425" anchor="t" anchorCtr="0">
            <a:noAutofit/>
          </a:bodyPr>
          <a:lstStyle/>
          <a:p>
            <a:pPr marL="0" lvl="0" indent="0">
              <a:buNone/>
            </a:pPr>
            <a:r>
              <a:rPr lang="zh-TW" dirty="0">
                <a:solidFill>
                  <a:schemeClr val="tx1">
                    <a:lumMod val="75000"/>
                    <a:lumOff val="25000"/>
                  </a:schemeClr>
                </a:solidFill>
              </a:rPr>
              <a:t>p-value</a:t>
            </a:r>
            <a:r>
              <a:rPr lang="zh-TW" altLang="en-US" dirty="0">
                <a:solidFill>
                  <a:schemeClr val="tx1">
                    <a:lumMod val="75000"/>
                    <a:lumOff val="25000"/>
                  </a:schemeClr>
                </a:solidFill>
              </a:rPr>
              <a:t> ≈ </a:t>
            </a:r>
            <a:r>
              <a:rPr lang="zh-TW" dirty="0">
                <a:solidFill>
                  <a:schemeClr val="tx1">
                    <a:lumMod val="75000"/>
                    <a:lumOff val="25000"/>
                  </a:schemeClr>
                </a:solidFill>
                <a:highlight>
                  <a:srgbClr val="FFFFFF"/>
                </a:highlight>
              </a:rPr>
              <a:t>0 </a:t>
            </a:r>
            <a:endParaRPr dirty="0">
              <a:solidFill>
                <a:schemeClr val="tx1">
                  <a:lumMod val="75000"/>
                  <a:lumOff val="25000"/>
                </a:schemeClr>
              </a:solidFill>
              <a:highlight>
                <a:srgbClr val="FFFFFF"/>
              </a:highlight>
            </a:endParaRPr>
          </a:p>
          <a:p>
            <a:pPr marL="0" lvl="0" indent="0" algn="l" rtl="0">
              <a:spcBef>
                <a:spcPts val="1600"/>
              </a:spcBef>
              <a:spcAft>
                <a:spcPts val="0"/>
              </a:spcAft>
              <a:buNone/>
            </a:pPr>
            <a:r>
              <a:rPr lang="zh-TW" dirty="0">
                <a:solidFill>
                  <a:schemeClr val="tx1">
                    <a:lumMod val="75000"/>
                    <a:lumOff val="25000"/>
                  </a:schemeClr>
                </a:solidFill>
                <a:highlight>
                  <a:srgbClr val="FFFFFF"/>
                </a:highlight>
              </a:rPr>
              <a:t>&lt; alpha = 0.05</a:t>
            </a:r>
            <a:endParaRPr dirty="0">
              <a:solidFill>
                <a:schemeClr val="tx1">
                  <a:lumMod val="75000"/>
                  <a:lumOff val="25000"/>
                </a:schemeClr>
              </a:solidFill>
            </a:endParaRPr>
          </a:p>
        </p:txBody>
      </p:sp>
      <p:sp>
        <p:nvSpPr>
          <p:cNvPr id="4" name="矩形 3">
            <a:extLst>
              <a:ext uri="{FF2B5EF4-FFF2-40B4-BE49-F238E27FC236}">
                <a16:creationId xmlns:a16="http://schemas.microsoft.com/office/drawing/2014/main" id="{8763EB83-3652-4282-BD49-4A082EFCCCA9}"/>
              </a:ext>
            </a:extLst>
          </p:cNvPr>
          <p:cNvSpPr/>
          <p:nvPr/>
        </p:nvSpPr>
        <p:spPr>
          <a:xfrm>
            <a:off x="4981370" y="3982033"/>
            <a:ext cx="3171061" cy="584775"/>
          </a:xfrm>
          <a:prstGeom prst="rect">
            <a:avLst/>
          </a:prstGeom>
        </p:spPr>
        <p:txBody>
          <a:bodyPr wrap="none">
            <a:spAutoFit/>
          </a:bodyPr>
          <a:lstStyle/>
          <a:p>
            <a:pPr marL="0" marR="0" lvl="0" indent="0" algn="l" defTabSz="914400" rtl="0" eaLnBrk="1" fontAlgn="auto" latinLnBrk="0" hangingPunct="1">
              <a:lnSpc>
                <a:spcPct val="100000"/>
              </a:lnSpc>
              <a:spcBef>
                <a:spcPts val="1600"/>
              </a:spcBef>
              <a:spcAft>
                <a:spcPts val="1600"/>
              </a:spcAft>
              <a:buClr>
                <a:srgbClr val="000000"/>
              </a:buClr>
              <a:buSzTx/>
              <a:buFont typeface="Arial"/>
              <a:buNone/>
              <a:tabLst/>
              <a:defRPr/>
            </a:pPr>
            <a:r>
              <a:rPr kumimoji="0" lang="zh-TW" altLang="en-US" sz="3200" b="0"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Arial"/>
                <a:sym typeface="Arial"/>
              </a:rPr>
              <a:t>→ </a:t>
            </a:r>
            <a:r>
              <a:rPr kumimoji="0" lang="zh-TW" altLang="en-US" sz="32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Arial"/>
                <a:sym typeface="Arial"/>
              </a:rPr>
              <a:t>拒絕虛無假設</a:t>
            </a:r>
          </a:p>
        </p:txBody>
      </p:sp>
      <p:sp>
        <p:nvSpPr>
          <p:cNvPr id="14" name="Google Shape;6961;p85">
            <a:extLst>
              <a:ext uri="{FF2B5EF4-FFF2-40B4-BE49-F238E27FC236}">
                <a16:creationId xmlns:a16="http://schemas.microsoft.com/office/drawing/2014/main" id="{8B41809F-58D6-49EA-A9DE-570BAB5C7076}"/>
              </a:ext>
            </a:extLst>
          </p:cNvPr>
          <p:cNvSpPr txBox="1">
            <a:spLocks noGrp="1"/>
          </p:cNvSpPr>
          <p:nvPr>
            <p:ph type="title"/>
          </p:nvPr>
        </p:nvSpPr>
        <p:spPr>
          <a:xfrm>
            <a:off x="243068" y="737820"/>
            <a:ext cx="7715400" cy="877800"/>
          </a:xfrm>
          <a:prstGeom prst="rect">
            <a:avLst/>
          </a:prstGeom>
        </p:spPr>
        <p:txBody>
          <a:bodyPr spcFirstLastPara="1" wrap="square" lIns="91425" tIns="91425" rIns="91425" bIns="91425" anchor="t" anchorCtr="0">
            <a:noAutofit/>
          </a:bodyPr>
          <a:lstStyle/>
          <a:p>
            <a:pPr lvl="0"/>
            <a:r>
              <a:rPr lang="zh-TW" altLang="zh-TW" dirty="0">
                <a:solidFill>
                  <a:schemeClr val="dk2"/>
                </a:solidFill>
                <a:latin typeface="Arial"/>
                <a:ea typeface="Arial"/>
                <a:cs typeface="Arial"/>
                <a:sym typeface="Arial"/>
              </a:rPr>
              <a:t>抽獎意願在獎品價格不同時是否有差異？</a:t>
            </a:r>
            <a:endParaRPr dirty="0">
              <a:solidFill>
                <a:schemeClr val="dk2"/>
              </a:solidFill>
              <a:latin typeface="Arial"/>
              <a:ea typeface="Arial"/>
              <a:cs typeface="Arial"/>
              <a:sym typeface="Arial"/>
            </a:endParaRPr>
          </a:p>
        </p:txBody>
      </p:sp>
      <p:sp>
        <p:nvSpPr>
          <p:cNvPr id="15" name="Google Shape;6964;p85">
            <a:extLst>
              <a:ext uri="{FF2B5EF4-FFF2-40B4-BE49-F238E27FC236}">
                <a16:creationId xmlns:a16="http://schemas.microsoft.com/office/drawing/2014/main" id="{9AEA9D9B-6246-446C-B150-07E940ADD2C5}"/>
              </a:ext>
            </a:extLst>
          </p:cNvPr>
          <p:cNvSpPr txBox="1">
            <a:spLocks/>
          </p:cNvSpPr>
          <p:nvPr/>
        </p:nvSpPr>
        <p:spPr>
          <a:xfrm>
            <a:off x="243068" y="1218246"/>
            <a:ext cx="2525400" cy="42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Char char="●"/>
              <a:defRPr sz="18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9pPr>
          </a:lstStyle>
          <a:p>
            <a:pPr marL="0" marR="0" lvl="0" indent="0" algn="l" defTabSz="914400" rtl="0" eaLnBrk="1" fontAlgn="auto" latinLnBrk="0" hangingPunct="1">
              <a:lnSpc>
                <a:spcPct val="115000"/>
              </a:lnSpc>
              <a:spcBef>
                <a:spcPts val="0"/>
              </a:spcBef>
              <a:spcAft>
                <a:spcPts val="1600"/>
              </a:spcAft>
              <a:buClr>
                <a:srgbClr val="595959"/>
              </a:buClr>
              <a:buSzPts val="1800"/>
              <a:buFont typeface="Poppins"/>
              <a:buNone/>
              <a:tabLst/>
              <a:defRPr/>
            </a:pPr>
            <a:r>
              <a:rPr kumimoji="0" lang="en-US" altLang="zh-TW" sz="1800" b="0" i="0" u="none" strike="noStrike" kern="0" cap="none" spc="0" normalizeH="0" baseline="0" noProof="0">
                <a:ln>
                  <a:noFill/>
                </a:ln>
                <a:solidFill>
                  <a:srgbClr val="595959"/>
                </a:solidFill>
                <a:effectLst/>
                <a:uLnTx/>
                <a:uFillTx/>
                <a:latin typeface="Poppins"/>
                <a:cs typeface="Poppins"/>
                <a:sym typeface="Poppins"/>
              </a:rPr>
              <a:t>Kruskal-wallis test</a:t>
            </a:r>
            <a:endParaRPr kumimoji="0" lang="en-US" altLang="zh-TW" sz="1800" b="0" i="0" u="none" strike="noStrike" kern="0" cap="none" spc="0" normalizeH="0" baseline="0" noProof="0" dirty="0">
              <a:ln>
                <a:noFill/>
              </a:ln>
              <a:solidFill>
                <a:srgbClr val="595959"/>
              </a:solidFill>
              <a:effectLst/>
              <a:uLnTx/>
              <a:uFillTx/>
              <a:latin typeface="Poppins"/>
              <a:cs typeface="Poppins"/>
              <a:sym typeface="Poppins"/>
            </a:endParaRPr>
          </a:p>
        </p:txBody>
      </p:sp>
      <p:sp>
        <p:nvSpPr>
          <p:cNvPr id="16" name="矩形 15">
            <a:extLst>
              <a:ext uri="{FF2B5EF4-FFF2-40B4-BE49-F238E27FC236}">
                <a16:creationId xmlns:a16="http://schemas.microsoft.com/office/drawing/2014/main" id="{8DD17F3F-7CD9-4439-8CB1-7CF3DF8BCAA7}"/>
              </a:ext>
            </a:extLst>
          </p:cNvPr>
          <p:cNvSpPr/>
          <p:nvPr/>
        </p:nvSpPr>
        <p:spPr>
          <a:xfrm>
            <a:off x="243068" y="329501"/>
            <a:ext cx="1524772" cy="1103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17" name="Google Shape;3457;p38">
            <a:extLst>
              <a:ext uri="{FF2B5EF4-FFF2-40B4-BE49-F238E27FC236}">
                <a16:creationId xmlns:a16="http://schemas.microsoft.com/office/drawing/2014/main" id="{D5E58B1B-DF99-4176-AF71-8FCA105B185A}"/>
              </a:ext>
            </a:extLst>
          </p:cNvPr>
          <p:cNvSpPr txBox="1">
            <a:spLocks/>
          </p:cNvSpPr>
          <p:nvPr/>
        </p:nvSpPr>
        <p:spPr>
          <a:xfrm>
            <a:off x="0" y="0"/>
            <a:ext cx="1767840" cy="534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Poppins"/>
              <a:buNone/>
              <a:tabLst/>
              <a:defRPr/>
            </a:pPr>
            <a:r>
              <a:rPr kumimoji="0" lang="en-US" altLang="zh-TW"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05. </a:t>
            </a:r>
            <a:r>
              <a:rPr kumimoji="0" lang="zh-TW" altLang="en-US"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問卷資料分析</a:t>
            </a:r>
          </a:p>
        </p:txBody>
      </p:sp>
      <p:pic>
        <p:nvPicPr>
          <p:cNvPr id="25" name="Google Shape;7071;p97">
            <a:extLst>
              <a:ext uri="{FF2B5EF4-FFF2-40B4-BE49-F238E27FC236}">
                <a16:creationId xmlns:a16="http://schemas.microsoft.com/office/drawing/2014/main" id="{5E3F9952-A328-47C6-A65E-79152536C5C7}"/>
              </a:ext>
            </a:extLst>
          </p:cNvPr>
          <p:cNvPicPr preferRelativeResize="0"/>
          <p:nvPr/>
        </p:nvPicPr>
        <p:blipFill>
          <a:blip r:embed="rId3">
            <a:alphaModFix/>
          </a:blip>
          <a:stretch>
            <a:fillRect/>
          </a:stretch>
        </p:blipFill>
        <p:spPr>
          <a:xfrm>
            <a:off x="4750474" y="1912804"/>
            <a:ext cx="3401956" cy="746325"/>
          </a:xfrm>
          <a:prstGeom prst="rect">
            <a:avLst/>
          </a:prstGeom>
          <a:noFill/>
          <a:ln w="9525" cap="flat" cmpd="sng">
            <a:solidFill>
              <a:srgbClr val="B7B7B7"/>
            </a:solidFill>
            <a:prstDash val="lgDashDot"/>
            <a:round/>
            <a:headEnd type="none" w="sm" len="sm"/>
            <a:tailEnd type="none" w="sm" len="sm"/>
          </a:ln>
        </p:spPr>
      </p:pic>
      <p:pic>
        <p:nvPicPr>
          <p:cNvPr id="26" name="Google Shape;7072;p97">
            <a:extLst>
              <a:ext uri="{FF2B5EF4-FFF2-40B4-BE49-F238E27FC236}">
                <a16:creationId xmlns:a16="http://schemas.microsoft.com/office/drawing/2014/main" id="{6D989CBE-BBB4-425C-8001-CBADE7E609DA}"/>
              </a:ext>
            </a:extLst>
          </p:cNvPr>
          <p:cNvPicPr preferRelativeResize="0"/>
          <p:nvPr/>
        </p:nvPicPr>
        <p:blipFill>
          <a:blip r:embed="rId4">
            <a:alphaModFix/>
          </a:blip>
          <a:stretch>
            <a:fillRect/>
          </a:stretch>
        </p:blipFill>
        <p:spPr>
          <a:xfrm>
            <a:off x="2046599" y="1921253"/>
            <a:ext cx="2525401" cy="2477756"/>
          </a:xfrm>
          <a:prstGeom prst="rect">
            <a:avLst/>
          </a:prstGeom>
          <a:noFill/>
          <a:ln w="9525" cap="flat" cmpd="sng">
            <a:solidFill>
              <a:srgbClr val="B7B7B7"/>
            </a:solidFill>
            <a:prstDash val="lgDashDot"/>
            <a:round/>
            <a:headEnd type="none" w="sm" len="sm"/>
            <a:tailEnd type="none" w="sm" len="sm"/>
          </a:ln>
        </p:spPr>
      </p:pic>
      <p:sp>
        <p:nvSpPr>
          <p:cNvPr id="27" name="Google Shape;7078;p97">
            <a:extLst>
              <a:ext uri="{FF2B5EF4-FFF2-40B4-BE49-F238E27FC236}">
                <a16:creationId xmlns:a16="http://schemas.microsoft.com/office/drawing/2014/main" id="{418CE2C0-78D3-4585-B85B-55D10658DCD0}"/>
              </a:ext>
            </a:extLst>
          </p:cNvPr>
          <p:cNvSpPr/>
          <p:nvPr/>
        </p:nvSpPr>
        <p:spPr>
          <a:xfrm>
            <a:off x="3675724" y="2265354"/>
            <a:ext cx="896400" cy="2133600"/>
          </a:xfrm>
          <a:prstGeom prst="rect">
            <a:avLst/>
          </a:prstGeom>
          <a:no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8" name="Google Shape;7077;p97">
            <a:extLst>
              <a:ext uri="{FF2B5EF4-FFF2-40B4-BE49-F238E27FC236}">
                <a16:creationId xmlns:a16="http://schemas.microsoft.com/office/drawing/2014/main" id="{3A6DB3CB-48AA-4A19-A025-08317AD1FD1D}"/>
              </a:ext>
            </a:extLst>
          </p:cNvPr>
          <p:cNvPicPr preferRelativeResize="0"/>
          <p:nvPr/>
        </p:nvPicPr>
        <p:blipFill rotWithShape="1">
          <a:blip r:embed="rId5">
            <a:alphaModFix/>
          </a:blip>
          <a:srcRect l="139" r="129"/>
          <a:stretch/>
        </p:blipFill>
        <p:spPr>
          <a:xfrm>
            <a:off x="822374" y="1911701"/>
            <a:ext cx="954311" cy="2902298"/>
          </a:xfrm>
          <a:prstGeom prst="rect">
            <a:avLst/>
          </a:prstGeom>
          <a:noFill/>
          <a:ln w="9525" cap="flat" cmpd="sng">
            <a:solidFill>
              <a:srgbClr val="B7B7B7"/>
            </a:solidFill>
            <a:prstDash val="lgDashDot"/>
            <a:round/>
            <a:headEnd type="none" w="sm" len="sm"/>
            <a:tailEnd type="none" w="sm" len="sm"/>
          </a:ln>
        </p:spPr>
      </p:pic>
    </p:spTree>
    <p:extLst>
      <p:ext uri="{BB962C8B-B14F-4D97-AF65-F5344CB8AC3E}">
        <p14:creationId xmlns:p14="http://schemas.microsoft.com/office/powerpoint/2010/main" val="35220117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53"/>
        <p:cNvGrpSpPr/>
        <p:nvPr/>
      </p:nvGrpSpPr>
      <p:grpSpPr>
        <a:xfrm>
          <a:off x="0" y="0"/>
          <a:ext cx="0" cy="0"/>
          <a:chOff x="0" y="0"/>
          <a:chExt cx="0" cy="0"/>
        </a:xfrm>
      </p:grpSpPr>
      <p:sp>
        <p:nvSpPr>
          <p:cNvPr id="6954" name="Google Shape;6954;p84"/>
          <p:cNvSpPr txBox="1">
            <a:spLocks noGrp="1"/>
          </p:cNvSpPr>
          <p:nvPr>
            <p:ph type="title"/>
          </p:nvPr>
        </p:nvSpPr>
        <p:spPr>
          <a:xfrm>
            <a:off x="714300" y="2005350"/>
            <a:ext cx="7715400" cy="8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US" altLang="zh-TW" sz="4200" dirty="0">
                <a:solidFill>
                  <a:schemeClr val="tx1">
                    <a:lumMod val="75000"/>
                    <a:lumOff val="25000"/>
                  </a:schemeClr>
                </a:solidFill>
                <a:latin typeface="Microsoft JhengHei"/>
                <a:ea typeface="Microsoft JhengHei"/>
                <a:cs typeface="Microsoft JhengHei"/>
                <a:sym typeface="Microsoft JhengHei"/>
              </a:rPr>
              <a:t>06. </a:t>
            </a:r>
            <a:r>
              <a:rPr lang="zh-TW" altLang="en-US" sz="4200" dirty="0">
                <a:solidFill>
                  <a:schemeClr val="tx1">
                    <a:lumMod val="75000"/>
                    <a:lumOff val="25000"/>
                  </a:schemeClr>
                </a:solidFill>
                <a:latin typeface="Microsoft JhengHei"/>
                <a:ea typeface="Microsoft JhengHei"/>
                <a:cs typeface="Microsoft JhengHei"/>
                <a:sym typeface="Microsoft JhengHei"/>
              </a:rPr>
              <a:t>結論與建議</a:t>
            </a:r>
            <a:endParaRPr sz="4200" dirty="0">
              <a:solidFill>
                <a:schemeClr val="tx1">
                  <a:lumMod val="75000"/>
                  <a:lumOff val="25000"/>
                </a:schemeClr>
              </a:solidFill>
              <a:latin typeface="Microsoft JhengHei"/>
              <a:ea typeface="Microsoft JhengHei"/>
              <a:cs typeface="Microsoft JhengHei"/>
              <a:sym typeface="Microsoft JhengHei"/>
            </a:endParaRPr>
          </a:p>
        </p:txBody>
      </p:sp>
      <p:sp>
        <p:nvSpPr>
          <p:cNvPr id="6955" name="Google Shape;6955;p84"/>
          <p:cNvSpPr txBox="1">
            <a:spLocks noGrp="1"/>
          </p:cNvSpPr>
          <p:nvPr>
            <p:ph type="body" idx="1"/>
          </p:nvPr>
        </p:nvSpPr>
        <p:spPr>
          <a:xfrm>
            <a:off x="714300" y="2883150"/>
            <a:ext cx="7715400" cy="429600"/>
          </a:xfrm>
          <a:prstGeom prst="rect">
            <a:avLst/>
          </a:prstGeom>
        </p:spPr>
        <p:txBody>
          <a:bodyPr spcFirstLastPara="1" wrap="square" lIns="91425" tIns="91425" rIns="91425" bIns="91425" anchor="t" anchorCtr="0">
            <a:noAutofit/>
          </a:bodyPr>
          <a:lstStyle/>
          <a:p>
            <a:pPr marL="0" lvl="0" indent="0">
              <a:spcAft>
                <a:spcPts val="1600"/>
              </a:spcAft>
              <a:buClr>
                <a:srgbClr val="000000"/>
              </a:buClr>
              <a:buSzPts val="1100"/>
              <a:buNone/>
            </a:pPr>
            <a:r>
              <a:rPr lang="en-US" altLang="zh-TW" dirty="0"/>
              <a:t>conclusions &amp; suggestions</a:t>
            </a:r>
          </a:p>
        </p:txBody>
      </p:sp>
    </p:spTree>
    <p:extLst>
      <p:ext uri="{BB962C8B-B14F-4D97-AF65-F5344CB8AC3E}">
        <p14:creationId xmlns:p14="http://schemas.microsoft.com/office/powerpoint/2010/main" val="1230827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56"/>
        <p:cNvGrpSpPr/>
        <p:nvPr/>
      </p:nvGrpSpPr>
      <p:grpSpPr>
        <a:xfrm>
          <a:off x="0" y="0"/>
          <a:ext cx="0" cy="0"/>
          <a:chOff x="0" y="0"/>
          <a:chExt cx="0" cy="0"/>
        </a:xfrm>
      </p:grpSpPr>
      <p:sp>
        <p:nvSpPr>
          <p:cNvPr id="3457" name="Google Shape;3457;p38"/>
          <p:cNvSpPr txBox="1">
            <a:spLocks noGrp="1"/>
          </p:cNvSpPr>
          <p:nvPr>
            <p:ph type="title"/>
          </p:nvPr>
        </p:nvSpPr>
        <p:spPr>
          <a:xfrm>
            <a:off x="1504950" y="2384356"/>
            <a:ext cx="6134100" cy="1074600"/>
          </a:xfrm>
          <a:prstGeom prst="rect">
            <a:avLst/>
          </a:prstGeom>
          <a:noFill/>
          <a:ln>
            <a:noFill/>
          </a:ln>
        </p:spPr>
        <p:txBody>
          <a:bodyPr spcFirstLastPara="1" wrap="square" lIns="91425" tIns="91425" rIns="91425" bIns="91425" anchor="ctr" anchorCtr="0">
            <a:noAutofit/>
          </a:bodyPr>
          <a:lstStyle/>
          <a:p>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02. </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資料蒐集</a:t>
            </a:r>
            <a:endParaRPr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47855329"/>
      </p:ext>
    </p:extLst>
  </p:cSld>
  <p:clrMapOvr>
    <a:masterClrMapping/>
  </p:clrMapOvr>
  <mc:AlternateContent xmlns:mc="http://schemas.openxmlformats.org/markup-compatibility/2006" xmlns:p14="http://schemas.microsoft.com/office/powerpoint/2010/main">
    <mc:Choice Requires="p14">
      <p:transition spd="slow" p14:dur="2000" advTm="4646"/>
    </mc:Choice>
    <mc:Fallback xmlns="">
      <p:transition spd="slow" advTm="464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32"/>
        <p:cNvGrpSpPr/>
        <p:nvPr/>
      </p:nvGrpSpPr>
      <p:grpSpPr>
        <a:xfrm>
          <a:off x="0" y="0"/>
          <a:ext cx="0" cy="0"/>
          <a:chOff x="0" y="0"/>
          <a:chExt cx="0" cy="0"/>
        </a:xfrm>
      </p:grpSpPr>
      <p:sp>
        <p:nvSpPr>
          <p:cNvPr id="7134" name="Google Shape;7134;p102"/>
          <p:cNvSpPr txBox="1">
            <a:spLocks noGrp="1"/>
          </p:cNvSpPr>
          <p:nvPr>
            <p:ph type="title" idx="3"/>
          </p:nvPr>
        </p:nvSpPr>
        <p:spPr>
          <a:xfrm>
            <a:off x="1548838" y="1662450"/>
            <a:ext cx="1534800" cy="16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7200">
                <a:solidFill>
                  <a:schemeClr val="lt2"/>
                </a:solidFill>
              </a:rPr>
              <a:t>01</a:t>
            </a:r>
            <a:endParaRPr sz="7200">
              <a:solidFill>
                <a:schemeClr val="lt2"/>
              </a:solidFill>
            </a:endParaRPr>
          </a:p>
        </p:txBody>
      </p:sp>
      <p:sp>
        <p:nvSpPr>
          <p:cNvPr id="7135" name="Google Shape;7135;p102"/>
          <p:cNvSpPr txBox="1">
            <a:spLocks noGrp="1"/>
          </p:cNvSpPr>
          <p:nvPr>
            <p:ph type="subTitle" idx="4"/>
          </p:nvPr>
        </p:nvSpPr>
        <p:spPr>
          <a:xfrm>
            <a:off x="3176450" y="1864775"/>
            <a:ext cx="4418700" cy="9561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zh-TW" sz="1825" b="1">
                <a:solidFill>
                  <a:schemeClr val="dk1"/>
                </a:solidFill>
                <a:latin typeface="Microsoft JhengHei"/>
                <a:ea typeface="Microsoft JhengHei"/>
                <a:cs typeface="Microsoft JhengHei"/>
                <a:sym typeface="Microsoft JhengHei"/>
              </a:rPr>
              <a:t>小幅度地增加獎品的價位和數量，</a:t>
            </a:r>
            <a:endParaRPr sz="1825" b="1">
              <a:solidFill>
                <a:schemeClr val="dk1"/>
              </a:solidFill>
              <a:latin typeface="Microsoft JhengHei"/>
              <a:ea typeface="Microsoft JhengHei"/>
              <a:cs typeface="Microsoft JhengHei"/>
              <a:sym typeface="Microsoft JhengHei"/>
            </a:endParaRPr>
          </a:p>
          <a:p>
            <a:pPr marL="0" lvl="0" indent="0" algn="l" rtl="0">
              <a:lnSpc>
                <a:spcPct val="95000"/>
              </a:lnSpc>
              <a:spcBef>
                <a:spcPts val="1200"/>
              </a:spcBef>
              <a:spcAft>
                <a:spcPts val="0"/>
              </a:spcAft>
              <a:buNone/>
            </a:pPr>
            <a:r>
              <a:rPr lang="zh-TW" sz="1825" b="1">
                <a:solidFill>
                  <a:schemeClr val="dk1"/>
                </a:solidFill>
                <a:latin typeface="Microsoft JhengHei"/>
                <a:ea typeface="Microsoft JhengHei"/>
                <a:cs typeface="Microsoft JhengHei"/>
                <a:sym typeface="Microsoft JhengHei"/>
              </a:rPr>
              <a:t>也能讓參與者有不同的抽獎意願。</a:t>
            </a:r>
            <a:endParaRPr sz="1825" b="1">
              <a:solidFill>
                <a:schemeClr val="dk1"/>
              </a:solidFill>
              <a:latin typeface="Microsoft JhengHei"/>
              <a:ea typeface="Microsoft JhengHei"/>
              <a:cs typeface="Microsoft JhengHei"/>
              <a:sym typeface="Microsoft JhengHei"/>
            </a:endParaRPr>
          </a:p>
          <a:p>
            <a:pPr marL="0" lvl="0" indent="0" algn="l" rtl="0">
              <a:lnSpc>
                <a:spcPct val="95000"/>
              </a:lnSpc>
              <a:spcBef>
                <a:spcPts val="1200"/>
              </a:spcBef>
              <a:spcAft>
                <a:spcPts val="1200"/>
              </a:spcAft>
              <a:buNone/>
            </a:pPr>
            <a:endParaRPr sz="1500" b="1">
              <a:solidFill>
                <a:schemeClr val="dk1"/>
              </a:solidFill>
              <a:latin typeface="Microsoft JhengHei"/>
              <a:ea typeface="Microsoft JhengHei"/>
              <a:cs typeface="Microsoft JhengHei"/>
              <a:sym typeface="Microsoft JhengHei"/>
            </a:endParaRPr>
          </a:p>
        </p:txBody>
      </p:sp>
      <p:sp>
        <p:nvSpPr>
          <p:cNvPr id="7136" name="Google Shape;7136;p102"/>
          <p:cNvSpPr txBox="1"/>
          <p:nvPr/>
        </p:nvSpPr>
        <p:spPr>
          <a:xfrm>
            <a:off x="1279800" y="2990650"/>
            <a:ext cx="6584400" cy="434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95000"/>
              </a:lnSpc>
              <a:spcBef>
                <a:spcPts val="0"/>
              </a:spcBef>
              <a:spcAft>
                <a:spcPts val="1200"/>
              </a:spcAft>
              <a:buClr>
                <a:srgbClr val="000000"/>
              </a:buClr>
              <a:buSzPts val="1100"/>
              <a:buFont typeface="Arial"/>
              <a:buNone/>
              <a:tabLst/>
              <a:defRPr/>
            </a:pPr>
            <a:r>
              <a:rPr kumimoji="0" lang="zh-TW" altLang="en-US" sz="1625" b="1" i="0" u="none" strike="noStrike" kern="0" cap="none" spc="0" normalizeH="0" baseline="0" noProof="0">
                <a:ln>
                  <a:noFill/>
                </a:ln>
                <a:solidFill>
                  <a:srgbClr val="595959"/>
                </a:solidFill>
                <a:effectLst/>
                <a:uLnTx/>
                <a:uFillTx/>
                <a:latin typeface="Microsoft JhengHei"/>
                <a:ea typeface="Microsoft JhengHei"/>
                <a:cs typeface="Microsoft JhengHei"/>
                <a:sym typeface="Microsoft JhengHei"/>
              </a:rPr>
              <a:t>抽獎意願在獎品價格不同時有差異、抽獎意願在獎品數量不同時有差異</a:t>
            </a:r>
            <a:endParaRPr kumimoji="0" sz="1400" b="0" i="0" u="none" strike="noStrike" kern="0" cap="none" spc="0" normalizeH="0" baseline="0" noProof="0">
              <a:ln>
                <a:noFill/>
              </a:ln>
              <a:solidFill>
                <a:srgbClr val="595959"/>
              </a:solidFill>
              <a:effectLst/>
              <a:uLnTx/>
              <a:uFillTx/>
              <a:latin typeface="Poppins"/>
              <a:ea typeface="Poppins"/>
              <a:cs typeface="Poppins"/>
              <a:sym typeface="Poppins"/>
            </a:endParaRPr>
          </a:p>
        </p:txBody>
      </p:sp>
      <p:sp>
        <p:nvSpPr>
          <p:cNvPr id="6" name="矩形 5">
            <a:extLst>
              <a:ext uri="{FF2B5EF4-FFF2-40B4-BE49-F238E27FC236}">
                <a16:creationId xmlns:a16="http://schemas.microsoft.com/office/drawing/2014/main" id="{FC5DF1EF-BE38-4358-AC16-4DA752686918}"/>
              </a:ext>
            </a:extLst>
          </p:cNvPr>
          <p:cNvSpPr/>
          <p:nvPr/>
        </p:nvSpPr>
        <p:spPr>
          <a:xfrm>
            <a:off x="243068" y="329501"/>
            <a:ext cx="1524772" cy="1103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7" name="Google Shape;3457;p38">
            <a:extLst>
              <a:ext uri="{FF2B5EF4-FFF2-40B4-BE49-F238E27FC236}">
                <a16:creationId xmlns:a16="http://schemas.microsoft.com/office/drawing/2014/main" id="{D79E6687-8F6D-4E2D-A999-7261E59E90BA}"/>
              </a:ext>
            </a:extLst>
          </p:cNvPr>
          <p:cNvSpPr txBox="1">
            <a:spLocks/>
          </p:cNvSpPr>
          <p:nvPr/>
        </p:nvSpPr>
        <p:spPr>
          <a:xfrm>
            <a:off x="0" y="0"/>
            <a:ext cx="1767840" cy="534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Poppins"/>
              <a:buNone/>
              <a:tabLst/>
              <a:defRPr/>
            </a:pPr>
            <a:r>
              <a:rPr kumimoji="0" lang="en-US" altLang="zh-TW"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06. </a:t>
            </a:r>
            <a:r>
              <a:rPr kumimoji="0" lang="zh-TW" altLang="en-US"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結論與建議</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40"/>
        <p:cNvGrpSpPr/>
        <p:nvPr/>
      </p:nvGrpSpPr>
      <p:grpSpPr>
        <a:xfrm>
          <a:off x="0" y="0"/>
          <a:ext cx="0" cy="0"/>
          <a:chOff x="0" y="0"/>
          <a:chExt cx="0" cy="0"/>
        </a:xfrm>
      </p:grpSpPr>
      <p:sp>
        <p:nvSpPr>
          <p:cNvPr id="7142" name="Google Shape;7142;p103"/>
          <p:cNvSpPr txBox="1">
            <a:spLocks noGrp="1"/>
          </p:cNvSpPr>
          <p:nvPr>
            <p:ph type="title" idx="3"/>
          </p:nvPr>
        </p:nvSpPr>
        <p:spPr>
          <a:xfrm>
            <a:off x="1548838" y="1662425"/>
            <a:ext cx="1534800" cy="16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7200">
                <a:solidFill>
                  <a:schemeClr val="lt2"/>
                </a:solidFill>
              </a:rPr>
              <a:t>02</a:t>
            </a:r>
            <a:endParaRPr sz="7200">
              <a:solidFill>
                <a:schemeClr val="lt2"/>
              </a:solidFill>
            </a:endParaRPr>
          </a:p>
        </p:txBody>
      </p:sp>
      <p:sp>
        <p:nvSpPr>
          <p:cNvPr id="7143" name="Google Shape;7143;p103"/>
          <p:cNvSpPr txBox="1">
            <a:spLocks noGrp="1"/>
          </p:cNvSpPr>
          <p:nvPr>
            <p:ph type="subTitle" idx="4"/>
          </p:nvPr>
        </p:nvSpPr>
        <p:spPr>
          <a:xfrm>
            <a:off x="3176450" y="1864750"/>
            <a:ext cx="4418700" cy="9561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zh-TW" sz="1825" b="1">
                <a:solidFill>
                  <a:schemeClr val="dk1"/>
                </a:solidFill>
                <a:latin typeface="Microsoft JhengHei"/>
                <a:ea typeface="Microsoft JhengHei"/>
                <a:cs typeface="Microsoft JhengHei"/>
                <a:sym typeface="Microsoft JhengHei"/>
              </a:rPr>
              <a:t>目標對象以女性為主時，</a:t>
            </a:r>
            <a:endParaRPr sz="1825" b="1">
              <a:solidFill>
                <a:schemeClr val="dk1"/>
              </a:solidFill>
              <a:latin typeface="Microsoft JhengHei"/>
              <a:ea typeface="Microsoft JhengHei"/>
              <a:cs typeface="Microsoft JhengHei"/>
              <a:sym typeface="Microsoft JhengHei"/>
            </a:endParaRPr>
          </a:p>
          <a:p>
            <a:pPr marL="0" lvl="0" indent="0" algn="l" rtl="0">
              <a:lnSpc>
                <a:spcPct val="95000"/>
              </a:lnSpc>
              <a:spcBef>
                <a:spcPts val="1200"/>
              </a:spcBef>
              <a:spcAft>
                <a:spcPts val="1200"/>
              </a:spcAft>
              <a:buNone/>
            </a:pPr>
            <a:r>
              <a:rPr lang="zh-TW" sz="1825" b="1">
                <a:solidFill>
                  <a:schemeClr val="dk1"/>
                </a:solidFill>
                <a:latin typeface="Microsoft JhengHei"/>
                <a:ea typeface="Microsoft JhengHei"/>
                <a:cs typeface="Microsoft JhengHei"/>
                <a:sym typeface="Microsoft JhengHei"/>
              </a:rPr>
              <a:t>較適合用舉辦抽獎的方式吸引參與者。</a:t>
            </a:r>
            <a:endParaRPr sz="1500" b="1">
              <a:solidFill>
                <a:schemeClr val="dk1"/>
              </a:solidFill>
              <a:latin typeface="Microsoft JhengHei"/>
              <a:ea typeface="Microsoft JhengHei"/>
              <a:cs typeface="Microsoft JhengHei"/>
              <a:sym typeface="Microsoft JhengHei"/>
            </a:endParaRPr>
          </a:p>
        </p:txBody>
      </p:sp>
      <p:sp>
        <p:nvSpPr>
          <p:cNvPr id="7144" name="Google Shape;7144;p103"/>
          <p:cNvSpPr txBox="1"/>
          <p:nvPr/>
        </p:nvSpPr>
        <p:spPr>
          <a:xfrm>
            <a:off x="2430400" y="2990650"/>
            <a:ext cx="4176010" cy="57608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95000"/>
              </a:lnSpc>
              <a:spcBef>
                <a:spcPts val="0"/>
              </a:spcBef>
              <a:spcAft>
                <a:spcPts val="1200"/>
              </a:spcAft>
              <a:buClr>
                <a:srgbClr val="000000"/>
              </a:buClr>
              <a:buSzTx/>
              <a:buFont typeface="Arial"/>
              <a:buNone/>
              <a:tabLst/>
              <a:defRPr/>
            </a:pPr>
            <a:r>
              <a:rPr kumimoji="0" lang="zh-TW" altLang="en-US" sz="1625" b="1" i="0" u="none" strike="noStrike" kern="0" cap="none" spc="0" normalizeH="0" baseline="0" noProof="0" dirty="0">
                <a:ln>
                  <a:noFill/>
                </a:ln>
                <a:solidFill>
                  <a:srgbClr val="595959"/>
                </a:solidFill>
                <a:effectLst/>
                <a:uLnTx/>
                <a:uFillTx/>
                <a:latin typeface="Microsoft JhengHei"/>
                <a:ea typeface="Microsoft JhengHei"/>
                <a:cs typeface="Microsoft JhengHei"/>
                <a:sym typeface="Microsoft JhengHei"/>
              </a:rPr>
              <a:t>生理男性參加抽獎的意願比生理女性來得低</a:t>
            </a:r>
            <a:endParaRPr kumimoji="0" sz="1625" b="1" i="0" u="none" strike="noStrike" kern="0" cap="none" spc="0" normalizeH="0" baseline="0" noProof="0" dirty="0">
              <a:ln>
                <a:noFill/>
              </a:ln>
              <a:solidFill>
                <a:srgbClr val="595959"/>
              </a:solidFill>
              <a:effectLst/>
              <a:uLnTx/>
              <a:uFillTx/>
              <a:latin typeface="Microsoft JhengHei"/>
              <a:ea typeface="Microsoft JhengHei"/>
              <a:cs typeface="Microsoft JhengHei"/>
              <a:sym typeface="Microsoft JhengHei"/>
            </a:endParaRPr>
          </a:p>
        </p:txBody>
      </p:sp>
      <p:sp>
        <p:nvSpPr>
          <p:cNvPr id="8" name="矩形 7">
            <a:extLst>
              <a:ext uri="{FF2B5EF4-FFF2-40B4-BE49-F238E27FC236}">
                <a16:creationId xmlns:a16="http://schemas.microsoft.com/office/drawing/2014/main" id="{62B179DB-1F1A-4220-AF02-C91A4FA1C90A}"/>
              </a:ext>
            </a:extLst>
          </p:cNvPr>
          <p:cNvSpPr/>
          <p:nvPr/>
        </p:nvSpPr>
        <p:spPr>
          <a:xfrm>
            <a:off x="243068" y="329501"/>
            <a:ext cx="1524772" cy="1103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9" name="Google Shape;3457;p38">
            <a:extLst>
              <a:ext uri="{FF2B5EF4-FFF2-40B4-BE49-F238E27FC236}">
                <a16:creationId xmlns:a16="http://schemas.microsoft.com/office/drawing/2014/main" id="{455A732C-A9CF-4544-B260-69BD2B857EC4}"/>
              </a:ext>
            </a:extLst>
          </p:cNvPr>
          <p:cNvSpPr txBox="1">
            <a:spLocks/>
          </p:cNvSpPr>
          <p:nvPr/>
        </p:nvSpPr>
        <p:spPr>
          <a:xfrm>
            <a:off x="0" y="0"/>
            <a:ext cx="1767840" cy="534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Poppins"/>
              <a:buNone/>
              <a:tabLst/>
              <a:defRPr/>
            </a:pPr>
            <a:r>
              <a:rPr kumimoji="0" lang="en-US" altLang="zh-TW"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06. </a:t>
            </a:r>
            <a:r>
              <a:rPr kumimoji="0" lang="zh-TW" altLang="en-US"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結論與建議</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48"/>
        <p:cNvGrpSpPr/>
        <p:nvPr/>
      </p:nvGrpSpPr>
      <p:grpSpPr>
        <a:xfrm>
          <a:off x="0" y="0"/>
          <a:ext cx="0" cy="0"/>
          <a:chOff x="0" y="0"/>
          <a:chExt cx="0" cy="0"/>
        </a:xfrm>
      </p:grpSpPr>
      <p:sp>
        <p:nvSpPr>
          <p:cNvPr id="7150" name="Google Shape;7150;p104"/>
          <p:cNvSpPr txBox="1">
            <a:spLocks noGrp="1"/>
          </p:cNvSpPr>
          <p:nvPr>
            <p:ph type="title" idx="3"/>
          </p:nvPr>
        </p:nvSpPr>
        <p:spPr>
          <a:xfrm>
            <a:off x="1548838" y="1662425"/>
            <a:ext cx="1534800" cy="16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7200">
                <a:solidFill>
                  <a:schemeClr val="lt2"/>
                </a:solidFill>
              </a:rPr>
              <a:t>03</a:t>
            </a:r>
            <a:endParaRPr sz="7200">
              <a:solidFill>
                <a:schemeClr val="lt2"/>
              </a:solidFill>
            </a:endParaRPr>
          </a:p>
        </p:txBody>
      </p:sp>
      <p:sp>
        <p:nvSpPr>
          <p:cNvPr id="7151" name="Google Shape;7151;p104"/>
          <p:cNvSpPr txBox="1">
            <a:spLocks noGrp="1"/>
          </p:cNvSpPr>
          <p:nvPr>
            <p:ph type="subTitle" idx="4"/>
          </p:nvPr>
        </p:nvSpPr>
        <p:spPr>
          <a:xfrm>
            <a:off x="3176450" y="1864750"/>
            <a:ext cx="4418700" cy="9561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zh-TW" sz="1825" b="1">
                <a:solidFill>
                  <a:schemeClr val="dk1"/>
                </a:solidFill>
                <a:latin typeface="Microsoft JhengHei"/>
                <a:ea typeface="Microsoft JhengHei"/>
                <a:cs typeface="Microsoft JhengHei"/>
                <a:sym typeface="Microsoft JhengHei"/>
              </a:rPr>
              <a:t>要求參與者按讚並標註朋友，</a:t>
            </a:r>
            <a:endParaRPr sz="1825" b="1">
              <a:solidFill>
                <a:schemeClr val="dk1"/>
              </a:solidFill>
              <a:latin typeface="Microsoft JhengHei"/>
              <a:ea typeface="Microsoft JhengHei"/>
              <a:cs typeface="Microsoft JhengHei"/>
              <a:sym typeface="Microsoft JhengHei"/>
            </a:endParaRPr>
          </a:p>
          <a:p>
            <a:pPr marL="0" lvl="0" indent="0" algn="l" rtl="0">
              <a:lnSpc>
                <a:spcPct val="95000"/>
              </a:lnSpc>
              <a:spcBef>
                <a:spcPts val="1200"/>
              </a:spcBef>
              <a:spcAft>
                <a:spcPts val="1200"/>
              </a:spcAft>
              <a:buNone/>
            </a:pPr>
            <a:r>
              <a:rPr lang="zh-TW" sz="1825" b="1">
                <a:solidFill>
                  <a:schemeClr val="dk1"/>
                </a:solidFill>
                <a:latin typeface="Microsoft JhengHei"/>
                <a:ea typeface="Microsoft JhengHei"/>
                <a:cs typeface="Microsoft JhengHei"/>
                <a:sym typeface="Microsoft JhengHei"/>
              </a:rPr>
              <a:t>能吸引更多人在抽獎貼文留言。</a:t>
            </a:r>
            <a:endParaRPr sz="1500" b="1">
              <a:solidFill>
                <a:schemeClr val="dk1"/>
              </a:solidFill>
              <a:latin typeface="Microsoft JhengHei"/>
              <a:ea typeface="Microsoft JhengHei"/>
              <a:cs typeface="Microsoft JhengHei"/>
              <a:sym typeface="Microsoft JhengHei"/>
            </a:endParaRPr>
          </a:p>
        </p:txBody>
      </p:sp>
      <p:sp>
        <p:nvSpPr>
          <p:cNvPr id="7152" name="Google Shape;7152;p104"/>
          <p:cNvSpPr txBox="1"/>
          <p:nvPr/>
        </p:nvSpPr>
        <p:spPr>
          <a:xfrm>
            <a:off x="1916100" y="2990650"/>
            <a:ext cx="5311800" cy="434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95000"/>
              </a:lnSpc>
              <a:spcBef>
                <a:spcPts val="0"/>
              </a:spcBef>
              <a:spcAft>
                <a:spcPts val="1200"/>
              </a:spcAft>
              <a:buClr>
                <a:srgbClr val="000000"/>
              </a:buClr>
              <a:buSzTx/>
              <a:buFont typeface="Arial"/>
              <a:buNone/>
              <a:tabLst/>
              <a:defRPr/>
            </a:pPr>
            <a:r>
              <a:rPr kumimoji="0" lang="zh-TW" altLang="en-US" sz="1625" b="1" i="0" u="none" strike="noStrike" kern="0" cap="none" spc="0" normalizeH="0" baseline="0" noProof="0">
                <a:ln>
                  <a:noFill/>
                </a:ln>
                <a:solidFill>
                  <a:srgbClr val="595959"/>
                </a:solidFill>
                <a:effectLst/>
                <a:uLnTx/>
                <a:uFillTx/>
                <a:latin typeface="Microsoft JhengHei"/>
                <a:ea typeface="Microsoft JhengHei"/>
                <a:cs typeface="Microsoft JhengHei"/>
                <a:sym typeface="Microsoft JhengHei"/>
              </a:rPr>
              <a:t>在迴歸模型中，與留言數量之間有較強的正向線性關係</a:t>
            </a:r>
            <a:endParaRPr kumimoji="0" sz="1625" b="1" i="0" u="none" strike="noStrike" kern="0" cap="none" spc="0" normalizeH="0" baseline="0" noProof="0">
              <a:ln>
                <a:noFill/>
              </a:ln>
              <a:solidFill>
                <a:srgbClr val="595959"/>
              </a:solidFill>
              <a:effectLst/>
              <a:uLnTx/>
              <a:uFillTx/>
              <a:latin typeface="Microsoft JhengHei"/>
              <a:ea typeface="Microsoft JhengHei"/>
              <a:cs typeface="Microsoft JhengHei"/>
              <a:sym typeface="Microsoft JhengHei"/>
            </a:endParaRPr>
          </a:p>
        </p:txBody>
      </p:sp>
      <p:sp>
        <p:nvSpPr>
          <p:cNvPr id="8" name="矩形 7">
            <a:extLst>
              <a:ext uri="{FF2B5EF4-FFF2-40B4-BE49-F238E27FC236}">
                <a16:creationId xmlns:a16="http://schemas.microsoft.com/office/drawing/2014/main" id="{84E2F2E0-C4D4-40BE-8432-947138E92FE2}"/>
              </a:ext>
            </a:extLst>
          </p:cNvPr>
          <p:cNvSpPr/>
          <p:nvPr/>
        </p:nvSpPr>
        <p:spPr>
          <a:xfrm>
            <a:off x="243068" y="329501"/>
            <a:ext cx="1524772" cy="1103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9" name="Google Shape;3457;p38">
            <a:extLst>
              <a:ext uri="{FF2B5EF4-FFF2-40B4-BE49-F238E27FC236}">
                <a16:creationId xmlns:a16="http://schemas.microsoft.com/office/drawing/2014/main" id="{EB8F9337-B61E-4522-87C2-FBCD6C412B31}"/>
              </a:ext>
            </a:extLst>
          </p:cNvPr>
          <p:cNvSpPr txBox="1">
            <a:spLocks/>
          </p:cNvSpPr>
          <p:nvPr/>
        </p:nvSpPr>
        <p:spPr>
          <a:xfrm>
            <a:off x="0" y="0"/>
            <a:ext cx="1767840" cy="534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Poppins"/>
              <a:buNone/>
              <a:tabLst/>
              <a:defRPr/>
            </a:pPr>
            <a:r>
              <a:rPr kumimoji="0" lang="en-US" altLang="zh-TW"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06. </a:t>
            </a:r>
            <a:r>
              <a:rPr kumimoji="0" lang="zh-TW" altLang="en-US" sz="1600" b="1" i="0" u="none" strike="noStrike" kern="0" cap="none" spc="0" normalizeH="0" baseline="0" noProof="0" dirty="0">
                <a:ln>
                  <a:noFill/>
                </a:ln>
                <a:solidFill>
                  <a:srgbClr val="000000">
                    <a:lumMod val="75000"/>
                    <a:lumOff val="25000"/>
                  </a:srgbClr>
                </a:solidFill>
                <a:effectLst/>
                <a:uLnTx/>
                <a:uFillTx/>
                <a:latin typeface="微軟正黑體" panose="020B0604030504040204" pitchFamily="34" charset="-120"/>
                <a:ea typeface="微軟正黑體" panose="020B0604030504040204" pitchFamily="34" charset="-120"/>
                <a:cs typeface="Poppins"/>
                <a:sym typeface="Poppins"/>
              </a:rPr>
              <a:t>結論與建議</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56"/>
        <p:cNvGrpSpPr/>
        <p:nvPr/>
      </p:nvGrpSpPr>
      <p:grpSpPr>
        <a:xfrm>
          <a:off x="0" y="0"/>
          <a:ext cx="0" cy="0"/>
          <a:chOff x="0" y="0"/>
          <a:chExt cx="0" cy="0"/>
        </a:xfrm>
      </p:grpSpPr>
      <p:sp>
        <p:nvSpPr>
          <p:cNvPr id="7158" name="Google Shape;7158;p105"/>
          <p:cNvSpPr/>
          <p:nvPr/>
        </p:nvSpPr>
        <p:spPr>
          <a:xfrm>
            <a:off x="577950" y="2860200"/>
            <a:ext cx="3826800" cy="1535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57" name="Google Shape;7157;p105"/>
          <p:cNvSpPr txBox="1">
            <a:spLocks noGrp="1"/>
          </p:cNvSpPr>
          <p:nvPr>
            <p:ph type="title"/>
          </p:nvPr>
        </p:nvSpPr>
        <p:spPr>
          <a:xfrm>
            <a:off x="812175" y="-946196"/>
            <a:ext cx="3592500" cy="455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sz="5400" b="1" dirty="0">
                <a:solidFill>
                  <a:schemeClr val="tx1">
                    <a:lumMod val="75000"/>
                    <a:lumOff val="25000"/>
                  </a:schemeClr>
                </a:solidFill>
                <a:latin typeface="Poppins"/>
                <a:ea typeface="Poppins"/>
                <a:cs typeface="Poppins"/>
                <a:sym typeface="Poppins"/>
              </a:rPr>
              <a:t>THANKS!</a:t>
            </a:r>
            <a:endParaRPr sz="5400" b="1" dirty="0">
              <a:solidFill>
                <a:schemeClr val="tx1">
                  <a:lumMod val="75000"/>
                  <a:lumOff val="25000"/>
                </a:schemeClr>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94"/>
        <p:cNvGrpSpPr/>
        <p:nvPr/>
      </p:nvGrpSpPr>
      <p:grpSpPr>
        <a:xfrm>
          <a:off x="0" y="0"/>
          <a:ext cx="0" cy="0"/>
          <a:chOff x="0" y="0"/>
          <a:chExt cx="0" cy="0"/>
        </a:xfrm>
      </p:grpSpPr>
      <p:sp>
        <p:nvSpPr>
          <p:cNvPr id="18" name="橢圓 17">
            <a:extLst>
              <a:ext uri="{FF2B5EF4-FFF2-40B4-BE49-F238E27FC236}">
                <a16:creationId xmlns:a16="http://schemas.microsoft.com/office/drawing/2014/main" id="{C3E8B36A-BE2D-4BBC-A6FE-72D2647B2D4F}"/>
              </a:ext>
            </a:extLst>
          </p:cNvPr>
          <p:cNvSpPr/>
          <p:nvPr/>
        </p:nvSpPr>
        <p:spPr>
          <a:xfrm>
            <a:off x="5325021" y="2089784"/>
            <a:ext cx="658391" cy="65839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E489DEE8-6948-4FC8-B010-673CD156F39F}"/>
              </a:ext>
            </a:extLst>
          </p:cNvPr>
          <p:cNvSpPr/>
          <p:nvPr/>
        </p:nvSpPr>
        <p:spPr>
          <a:xfrm>
            <a:off x="2796009" y="2089784"/>
            <a:ext cx="658391" cy="65839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0A624DE2-7177-4359-A18E-51DAE1F6C6B0}"/>
              </a:ext>
            </a:extLst>
          </p:cNvPr>
          <p:cNvSpPr/>
          <p:nvPr/>
        </p:nvSpPr>
        <p:spPr>
          <a:xfrm>
            <a:off x="243068" y="300942"/>
            <a:ext cx="1062492" cy="15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Google Shape;3457;p38">
            <a:extLst>
              <a:ext uri="{FF2B5EF4-FFF2-40B4-BE49-F238E27FC236}">
                <a16:creationId xmlns:a16="http://schemas.microsoft.com/office/drawing/2014/main" id="{D7E88581-5667-480F-9B9C-0D9725B8EC8A}"/>
              </a:ext>
            </a:extLst>
          </p:cNvPr>
          <p:cNvSpPr txBox="1">
            <a:spLocks noGrp="1"/>
          </p:cNvSpPr>
          <p:nvPr>
            <p:ph type="title"/>
          </p:nvPr>
        </p:nvSpPr>
        <p:spPr>
          <a:xfrm>
            <a:off x="0" y="0"/>
            <a:ext cx="2164224" cy="578734"/>
          </a:xfrm>
          <a:prstGeom prst="rect">
            <a:avLst/>
          </a:prstGeom>
          <a:noFill/>
          <a:ln>
            <a:noFill/>
          </a:ln>
        </p:spPr>
        <p:txBody>
          <a:bodyPr spcFirstLastPara="1" wrap="square" lIns="91425" tIns="91425" rIns="91425" bIns="91425" anchor="ctr" anchorCtr="0">
            <a:noAutofit/>
          </a:bodyPr>
          <a:lstStyle/>
          <a:p>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02.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資料蒐集</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pic>
        <p:nvPicPr>
          <p:cNvPr id="9" name="圖形 8">
            <a:extLst>
              <a:ext uri="{FF2B5EF4-FFF2-40B4-BE49-F238E27FC236}">
                <a16:creationId xmlns:a16="http://schemas.microsoft.com/office/drawing/2014/main" id="{8A000B23-63ED-4FF2-830F-5A10109DBB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0044" y="1712596"/>
            <a:ext cx="803909" cy="803909"/>
          </a:xfrm>
          <a:prstGeom prst="rect">
            <a:avLst/>
          </a:prstGeom>
        </p:spPr>
      </p:pic>
      <p:pic>
        <p:nvPicPr>
          <p:cNvPr id="13" name="圖形 12">
            <a:extLst>
              <a:ext uri="{FF2B5EF4-FFF2-40B4-BE49-F238E27FC236}">
                <a16:creationId xmlns:a16="http://schemas.microsoft.com/office/drawing/2014/main" id="{40891795-BCC2-4174-8E33-B5B2CDCE49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4574" y="1767841"/>
            <a:ext cx="803909" cy="803909"/>
          </a:xfrm>
          <a:prstGeom prst="rect">
            <a:avLst/>
          </a:prstGeom>
        </p:spPr>
      </p:pic>
      <p:sp>
        <p:nvSpPr>
          <p:cNvPr id="20" name="Google Shape;3457;p38">
            <a:extLst>
              <a:ext uri="{FF2B5EF4-FFF2-40B4-BE49-F238E27FC236}">
                <a16:creationId xmlns:a16="http://schemas.microsoft.com/office/drawing/2014/main" id="{E54A87A4-EEC6-42BB-89A4-0436C71FADB1}"/>
              </a:ext>
            </a:extLst>
          </p:cNvPr>
          <p:cNvSpPr txBox="1">
            <a:spLocks/>
          </p:cNvSpPr>
          <p:nvPr/>
        </p:nvSpPr>
        <p:spPr>
          <a:xfrm>
            <a:off x="2682240" y="2893693"/>
            <a:ext cx="2164224"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人工蒐集</a:t>
            </a:r>
          </a:p>
        </p:txBody>
      </p:sp>
      <p:sp>
        <p:nvSpPr>
          <p:cNvPr id="21" name="Google Shape;3457;p38">
            <a:extLst>
              <a:ext uri="{FF2B5EF4-FFF2-40B4-BE49-F238E27FC236}">
                <a16:creationId xmlns:a16="http://schemas.microsoft.com/office/drawing/2014/main" id="{58D935A5-4BF1-4C4D-BA8F-0D88F8AB4CAA}"/>
              </a:ext>
            </a:extLst>
          </p:cNvPr>
          <p:cNvSpPr txBox="1">
            <a:spLocks/>
          </p:cNvSpPr>
          <p:nvPr/>
        </p:nvSpPr>
        <p:spPr>
          <a:xfrm>
            <a:off x="5425440" y="2893693"/>
            <a:ext cx="2164224"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問卷資料</a:t>
            </a:r>
          </a:p>
        </p:txBody>
      </p:sp>
    </p:spTree>
    <p:extLst>
      <p:ext uri="{BB962C8B-B14F-4D97-AF65-F5344CB8AC3E}">
        <p14:creationId xmlns:p14="http://schemas.microsoft.com/office/powerpoint/2010/main" val="2728948934"/>
      </p:ext>
    </p:extLst>
  </p:cSld>
  <p:clrMapOvr>
    <a:masterClrMapping/>
  </p:clrMapOvr>
  <mc:AlternateContent xmlns:mc="http://schemas.openxmlformats.org/markup-compatibility/2006" xmlns:p159="http://schemas.microsoft.com/office/powerpoint/2015/09/main">
    <mc:Choice Requires="p159">
      <p:transition advTm="6833">
        <p159:morph option="byObject"/>
      </p:transition>
    </mc:Choice>
    <mc:Fallback xmlns="">
      <p:transition advTm="6833">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94"/>
        <p:cNvGrpSpPr/>
        <p:nvPr/>
      </p:nvGrpSpPr>
      <p:grpSpPr>
        <a:xfrm>
          <a:off x="0" y="0"/>
          <a:ext cx="0" cy="0"/>
          <a:chOff x="0" y="0"/>
          <a:chExt cx="0" cy="0"/>
        </a:xfrm>
      </p:grpSpPr>
      <p:sp>
        <p:nvSpPr>
          <p:cNvPr id="18" name="橢圓 17">
            <a:extLst>
              <a:ext uri="{FF2B5EF4-FFF2-40B4-BE49-F238E27FC236}">
                <a16:creationId xmlns:a16="http://schemas.microsoft.com/office/drawing/2014/main" id="{C3E8B36A-BE2D-4BBC-A6FE-72D2647B2D4F}"/>
              </a:ext>
            </a:extLst>
          </p:cNvPr>
          <p:cNvSpPr/>
          <p:nvPr/>
        </p:nvSpPr>
        <p:spPr>
          <a:xfrm>
            <a:off x="5325021" y="1694550"/>
            <a:ext cx="658391" cy="65839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E489DEE8-6948-4FC8-B010-673CD156F39F}"/>
              </a:ext>
            </a:extLst>
          </p:cNvPr>
          <p:cNvSpPr/>
          <p:nvPr/>
        </p:nvSpPr>
        <p:spPr>
          <a:xfrm>
            <a:off x="2796009" y="1694550"/>
            <a:ext cx="658391" cy="65839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形 8">
            <a:extLst>
              <a:ext uri="{FF2B5EF4-FFF2-40B4-BE49-F238E27FC236}">
                <a16:creationId xmlns:a16="http://schemas.microsoft.com/office/drawing/2014/main" id="{8A000B23-63ED-4FF2-830F-5A10109DBB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0044" y="1317362"/>
            <a:ext cx="803909" cy="803909"/>
          </a:xfrm>
          <a:prstGeom prst="rect">
            <a:avLst/>
          </a:prstGeom>
        </p:spPr>
      </p:pic>
      <p:pic>
        <p:nvPicPr>
          <p:cNvPr id="13" name="圖形 12">
            <a:extLst>
              <a:ext uri="{FF2B5EF4-FFF2-40B4-BE49-F238E27FC236}">
                <a16:creationId xmlns:a16="http://schemas.microsoft.com/office/drawing/2014/main" id="{40891795-BCC2-4174-8E33-B5B2CDCE49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4574" y="1372607"/>
            <a:ext cx="803909" cy="803909"/>
          </a:xfrm>
          <a:prstGeom prst="rect">
            <a:avLst/>
          </a:prstGeom>
        </p:spPr>
      </p:pic>
      <p:sp>
        <p:nvSpPr>
          <p:cNvPr id="2" name="矩形 1">
            <a:extLst>
              <a:ext uri="{FF2B5EF4-FFF2-40B4-BE49-F238E27FC236}">
                <a16:creationId xmlns:a16="http://schemas.microsoft.com/office/drawing/2014/main" id="{81987FBA-2EF4-4768-B758-7066DEE9E3D0}"/>
              </a:ext>
            </a:extLst>
          </p:cNvPr>
          <p:cNvSpPr/>
          <p:nvPr/>
        </p:nvSpPr>
        <p:spPr>
          <a:xfrm>
            <a:off x="2376040" y="3007225"/>
            <a:ext cx="1869423" cy="307777"/>
          </a:xfrm>
          <a:prstGeom prst="rect">
            <a:avLst/>
          </a:prstGeom>
        </p:spPr>
        <p:txBody>
          <a:bodyPr wrap="none">
            <a:spAutoFit/>
          </a:bodyPr>
          <a:lstStyle/>
          <a:p>
            <a:pPr lvl="0"/>
            <a:r>
              <a:rPr lang="en-US" altLang="zh-TW" b="1" dirty="0">
                <a:solidFill>
                  <a:schemeClr val="tx1">
                    <a:lumMod val="65000"/>
                    <a:lumOff val="35000"/>
                  </a:schemeClr>
                </a:solidFill>
                <a:latin typeface="微軟正黑體" panose="020B0604030504040204" pitchFamily="34" charset="-120"/>
                <a:ea typeface="微軟正黑體" panose="020B0604030504040204" pitchFamily="34" charset="-120"/>
              </a:rPr>
              <a:t>2019</a:t>
            </a:r>
            <a:r>
              <a:rPr lang="zh-TW" altLang="en-US" b="1" dirty="0">
                <a:solidFill>
                  <a:schemeClr val="tx1">
                    <a:lumMod val="65000"/>
                    <a:lumOff val="35000"/>
                  </a:schemeClr>
                </a:solidFill>
                <a:latin typeface="微軟正黑體" panose="020B0604030504040204" pitchFamily="34" charset="-120"/>
                <a:ea typeface="微軟正黑體" panose="020B0604030504040204" pitchFamily="34" charset="-120"/>
              </a:rPr>
              <a:t>年至</a:t>
            </a:r>
            <a:r>
              <a:rPr lang="en-US" altLang="zh-TW" b="1" dirty="0">
                <a:solidFill>
                  <a:schemeClr val="tx1">
                    <a:lumMod val="65000"/>
                    <a:lumOff val="35000"/>
                  </a:schemeClr>
                </a:solidFill>
                <a:latin typeface="微軟正黑體" panose="020B0604030504040204" pitchFamily="34" charset="-120"/>
                <a:ea typeface="微軟正黑體" panose="020B0604030504040204" pitchFamily="34" charset="-120"/>
              </a:rPr>
              <a:t>2021</a:t>
            </a:r>
            <a:r>
              <a:rPr lang="zh-TW" altLang="en-US" b="1" dirty="0">
                <a:solidFill>
                  <a:schemeClr val="tx1">
                    <a:lumMod val="65000"/>
                    <a:lumOff val="35000"/>
                  </a:schemeClr>
                </a:solidFill>
                <a:latin typeface="微軟正黑體" panose="020B0604030504040204" pitchFamily="34" charset="-120"/>
                <a:ea typeface="微軟正黑體" panose="020B0604030504040204" pitchFamily="34" charset="-120"/>
              </a:rPr>
              <a:t>年</a:t>
            </a:r>
            <a:r>
              <a:rPr lang="en-US" altLang="zh-TW" b="1" dirty="0">
                <a:solidFill>
                  <a:schemeClr val="tx1">
                    <a:lumMod val="65000"/>
                    <a:lumOff val="35000"/>
                  </a:schemeClr>
                </a:solidFill>
                <a:latin typeface="微軟正黑體" panose="020B0604030504040204" pitchFamily="34" charset="-120"/>
                <a:ea typeface="微軟正黑體" panose="020B0604030504040204" pitchFamily="34" charset="-120"/>
              </a:rPr>
              <a:t>5</a:t>
            </a:r>
            <a:r>
              <a:rPr lang="zh-TW" altLang="en-US" b="1" dirty="0">
                <a:solidFill>
                  <a:schemeClr val="tx1">
                    <a:lumMod val="65000"/>
                    <a:lumOff val="35000"/>
                  </a:schemeClr>
                </a:solidFill>
                <a:latin typeface="微軟正黑體" panose="020B0604030504040204" pitchFamily="34" charset="-120"/>
                <a:ea typeface="微軟正黑體" panose="020B0604030504040204" pitchFamily="34" charset="-120"/>
              </a:rPr>
              <a:t>月</a:t>
            </a:r>
            <a:endParaRPr lang="en-US" altLang="zh-TW" b="1"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sp>
        <p:nvSpPr>
          <p:cNvPr id="14" name="矩形 13">
            <a:extLst>
              <a:ext uri="{FF2B5EF4-FFF2-40B4-BE49-F238E27FC236}">
                <a16:creationId xmlns:a16="http://schemas.microsoft.com/office/drawing/2014/main" id="{1186F252-4211-4C54-9454-18D7B3889A79}"/>
              </a:ext>
            </a:extLst>
          </p:cNvPr>
          <p:cNvSpPr/>
          <p:nvPr/>
        </p:nvSpPr>
        <p:spPr>
          <a:xfrm>
            <a:off x="5268340" y="3007225"/>
            <a:ext cx="1261884" cy="307777"/>
          </a:xfrm>
          <a:prstGeom prst="rect">
            <a:avLst/>
          </a:prstGeom>
        </p:spPr>
        <p:txBody>
          <a:bodyPr wrap="none">
            <a:spAutoFit/>
          </a:bodyPr>
          <a:lstStyle/>
          <a:p>
            <a:pPr lvl="0"/>
            <a:r>
              <a:rPr lang="zh-TW" altLang="en-US" b="1" dirty="0">
                <a:solidFill>
                  <a:schemeClr val="tx1">
                    <a:lumMod val="65000"/>
                    <a:lumOff val="35000"/>
                  </a:schemeClr>
                </a:solidFill>
                <a:latin typeface="微軟正黑體" panose="020B0604030504040204" pitchFamily="34" charset="-120"/>
                <a:ea typeface="微軟正黑體" panose="020B0604030504040204" pitchFamily="34" charset="-120"/>
              </a:rPr>
              <a:t>填寫時段八天</a:t>
            </a:r>
            <a:endParaRPr lang="en-US" altLang="zh-TW" b="1"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sp>
        <p:nvSpPr>
          <p:cNvPr id="15" name="矩形 14">
            <a:extLst>
              <a:ext uri="{FF2B5EF4-FFF2-40B4-BE49-F238E27FC236}">
                <a16:creationId xmlns:a16="http://schemas.microsoft.com/office/drawing/2014/main" id="{66638D76-2B4E-4515-B267-E27E77A65F0D}"/>
              </a:ext>
            </a:extLst>
          </p:cNvPr>
          <p:cNvSpPr/>
          <p:nvPr/>
        </p:nvSpPr>
        <p:spPr>
          <a:xfrm>
            <a:off x="2943502" y="3460520"/>
            <a:ext cx="686406" cy="307777"/>
          </a:xfrm>
          <a:prstGeom prst="rect">
            <a:avLst/>
          </a:prstGeom>
        </p:spPr>
        <p:txBody>
          <a:bodyPr wrap="none">
            <a:spAutoFit/>
          </a:bodyPr>
          <a:lstStyle/>
          <a:p>
            <a:pPr lvl="0"/>
            <a:r>
              <a:rPr lang="en-US" altLang="zh-TW" b="1" dirty="0">
                <a:solidFill>
                  <a:schemeClr val="tx1">
                    <a:lumMod val="65000"/>
                    <a:lumOff val="35000"/>
                  </a:schemeClr>
                </a:solidFill>
                <a:latin typeface="微軟正黑體" panose="020B0604030504040204" pitchFamily="34" charset="-120"/>
                <a:ea typeface="微軟正黑體" panose="020B0604030504040204" pitchFamily="34" charset="-120"/>
              </a:rPr>
              <a:t>214</a:t>
            </a:r>
            <a:r>
              <a:rPr lang="zh-TW" altLang="en-US" b="1" dirty="0">
                <a:solidFill>
                  <a:schemeClr val="tx1">
                    <a:lumMod val="65000"/>
                    <a:lumOff val="35000"/>
                  </a:schemeClr>
                </a:solidFill>
                <a:latin typeface="微軟正黑體" panose="020B0604030504040204" pitchFamily="34" charset="-120"/>
                <a:ea typeface="微軟正黑體" panose="020B0604030504040204" pitchFamily="34" charset="-120"/>
              </a:rPr>
              <a:t>筆</a:t>
            </a:r>
            <a:endParaRPr lang="en-US" altLang="zh-TW" b="1"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sp>
        <p:nvSpPr>
          <p:cNvPr id="16" name="矩形 15">
            <a:extLst>
              <a:ext uri="{FF2B5EF4-FFF2-40B4-BE49-F238E27FC236}">
                <a16:creationId xmlns:a16="http://schemas.microsoft.com/office/drawing/2014/main" id="{5FF1927E-D562-4C65-8E57-3F7D7D3C4CBC}"/>
              </a:ext>
            </a:extLst>
          </p:cNvPr>
          <p:cNvSpPr/>
          <p:nvPr/>
        </p:nvSpPr>
        <p:spPr>
          <a:xfrm>
            <a:off x="5547260" y="3460520"/>
            <a:ext cx="686406" cy="307777"/>
          </a:xfrm>
          <a:prstGeom prst="rect">
            <a:avLst/>
          </a:prstGeom>
        </p:spPr>
        <p:txBody>
          <a:bodyPr wrap="none">
            <a:spAutoFit/>
          </a:bodyPr>
          <a:lstStyle/>
          <a:p>
            <a:pPr lvl="0"/>
            <a:r>
              <a:rPr lang="en-US" altLang="zh-TW" b="1" dirty="0">
                <a:solidFill>
                  <a:schemeClr val="tx1">
                    <a:lumMod val="65000"/>
                    <a:lumOff val="35000"/>
                  </a:schemeClr>
                </a:solidFill>
                <a:latin typeface="微軟正黑體" panose="020B0604030504040204" pitchFamily="34" charset="-120"/>
                <a:ea typeface="微軟正黑體" panose="020B0604030504040204" pitchFamily="34" charset="-120"/>
              </a:rPr>
              <a:t>105</a:t>
            </a:r>
            <a:r>
              <a:rPr lang="zh-TW" altLang="en-US" b="1" dirty="0">
                <a:solidFill>
                  <a:schemeClr val="tx1">
                    <a:lumMod val="65000"/>
                    <a:lumOff val="35000"/>
                  </a:schemeClr>
                </a:solidFill>
                <a:latin typeface="微軟正黑體" panose="020B0604030504040204" pitchFamily="34" charset="-120"/>
                <a:ea typeface="微軟正黑體" panose="020B0604030504040204" pitchFamily="34" charset="-120"/>
              </a:rPr>
              <a:t>筆</a:t>
            </a:r>
            <a:endParaRPr lang="en-US" altLang="zh-TW" b="1"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cxnSp>
        <p:nvCxnSpPr>
          <p:cNvPr id="4" name="直線接點 3">
            <a:extLst>
              <a:ext uri="{FF2B5EF4-FFF2-40B4-BE49-F238E27FC236}">
                <a16:creationId xmlns:a16="http://schemas.microsoft.com/office/drawing/2014/main" id="{CC850971-B767-46DE-803B-3533CAD963C2}"/>
              </a:ext>
            </a:extLst>
          </p:cNvPr>
          <p:cNvCxnSpPr/>
          <p:nvPr/>
        </p:nvCxnSpPr>
        <p:spPr>
          <a:xfrm>
            <a:off x="1631577" y="2734235"/>
            <a:ext cx="6131859"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6D320ED-F1A8-4455-A418-75107B17EF73}"/>
              </a:ext>
            </a:extLst>
          </p:cNvPr>
          <p:cNvSpPr/>
          <p:nvPr/>
        </p:nvSpPr>
        <p:spPr>
          <a:xfrm>
            <a:off x="243068" y="300942"/>
            <a:ext cx="1062492" cy="15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Google Shape;3457;p38">
            <a:extLst>
              <a:ext uri="{FF2B5EF4-FFF2-40B4-BE49-F238E27FC236}">
                <a16:creationId xmlns:a16="http://schemas.microsoft.com/office/drawing/2014/main" id="{32D2BD53-592A-4E05-B1FA-7B3750A9F9BB}"/>
              </a:ext>
            </a:extLst>
          </p:cNvPr>
          <p:cNvSpPr txBox="1">
            <a:spLocks noGrp="1"/>
          </p:cNvSpPr>
          <p:nvPr>
            <p:ph type="title"/>
          </p:nvPr>
        </p:nvSpPr>
        <p:spPr>
          <a:xfrm>
            <a:off x="0" y="0"/>
            <a:ext cx="2164224" cy="578734"/>
          </a:xfrm>
          <a:prstGeom prst="rect">
            <a:avLst/>
          </a:prstGeom>
          <a:noFill/>
          <a:ln>
            <a:noFill/>
          </a:ln>
        </p:spPr>
        <p:txBody>
          <a:bodyPr spcFirstLastPara="1" wrap="square" lIns="91425" tIns="91425" rIns="91425" bIns="91425" anchor="ctr" anchorCtr="0">
            <a:noAutofit/>
          </a:bodyPr>
          <a:lstStyle/>
          <a:p>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02.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資料蒐集</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87190355"/>
      </p:ext>
    </p:extLst>
  </p:cSld>
  <p:clrMapOvr>
    <a:masterClrMapping/>
  </p:clrMapOvr>
  <mc:AlternateContent xmlns:mc="http://schemas.openxmlformats.org/markup-compatibility/2006" xmlns:p159="http://schemas.microsoft.com/office/powerpoint/2015/09/main">
    <mc:Choice Requires="p159">
      <p:transition advTm="15332">
        <p159:morph option="byObject"/>
      </p:transition>
    </mc:Choice>
    <mc:Fallback xmlns="">
      <p:transition advTm="15332">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94"/>
        <p:cNvGrpSpPr/>
        <p:nvPr/>
      </p:nvGrpSpPr>
      <p:grpSpPr>
        <a:xfrm>
          <a:off x="0" y="0"/>
          <a:ext cx="0" cy="0"/>
          <a:chOff x="0" y="0"/>
          <a:chExt cx="0" cy="0"/>
        </a:xfrm>
      </p:grpSpPr>
      <p:sp>
        <p:nvSpPr>
          <p:cNvPr id="24" name="矩形 23">
            <a:extLst>
              <a:ext uri="{FF2B5EF4-FFF2-40B4-BE49-F238E27FC236}">
                <a16:creationId xmlns:a16="http://schemas.microsoft.com/office/drawing/2014/main" id="{AE6130D5-B928-46FC-B93F-843563D98C50}"/>
              </a:ext>
            </a:extLst>
          </p:cNvPr>
          <p:cNvSpPr/>
          <p:nvPr/>
        </p:nvSpPr>
        <p:spPr>
          <a:xfrm>
            <a:off x="4620768" y="3435988"/>
            <a:ext cx="731520" cy="695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6D87EABC-BEEF-4F1D-83BF-7BD927C28D7C}"/>
              </a:ext>
            </a:extLst>
          </p:cNvPr>
          <p:cNvSpPr/>
          <p:nvPr/>
        </p:nvSpPr>
        <p:spPr>
          <a:xfrm>
            <a:off x="4620768" y="3124799"/>
            <a:ext cx="731520" cy="695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E489DEE8-6948-4FC8-B010-673CD156F39F}"/>
              </a:ext>
            </a:extLst>
          </p:cNvPr>
          <p:cNvSpPr/>
          <p:nvPr/>
        </p:nvSpPr>
        <p:spPr>
          <a:xfrm>
            <a:off x="704638" y="2089784"/>
            <a:ext cx="658391" cy="65839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形 8">
            <a:extLst>
              <a:ext uri="{FF2B5EF4-FFF2-40B4-BE49-F238E27FC236}">
                <a16:creationId xmlns:a16="http://schemas.microsoft.com/office/drawing/2014/main" id="{8A000B23-63ED-4FF2-830F-5A10109DBB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673" y="1712596"/>
            <a:ext cx="803909" cy="803909"/>
          </a:xfrm>
          <a:prstGeom prst="rect">
            <a:avLst/>
          </a:prstGeom>
        </p:spPr>
      </p:pic>
      <p:sp>
        <p:nvSpPr>
          <p:cNvPr id="20" name="Google Shape;3457;p38">
            <a:extLst>
              <a:ext uri="{FF2B5EF4-FFF2-40B4-BE49-F238E27FC236}">
                <a16:creationId xmlns:a16="http://schemas.microsoft.com/office/drawing/2014/main" id="{E54A87A4-EEC6-42BB-89A4-0436C71FADB1}"/>
              </a:ext>
            </a:extLst>
          </p:cNvPr>
          <p:cNvSpPr txBox="1">
            <a:spLocks/>
          </p:cNvSpPr>
          <p:nvPr/>
        </p:nvSpPr>
        <p:spPr>
          <a:xfrm>
            <a:off x="307994" y="2893693"/>
            <a:ext cx="2164224"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rPr>
              <a:t>人工蒐集</a:t>
            </a:r>
          </a:p>
        </p:txBody>
      </p:sp>
      <p:sp>
        <p:nvSpPr>
          <p:cNvPr id="10" name="橢圓 9">
            <a:extLst>
              <a:ext uri="{FF2B5EF4-FFF2-40B4-BE49-F238E27FC236}">
                <a16:creationId xmlns:a16="http://schemas.microsoft.com/office/drawing/2014/main" id="{CE5338FB-35CA-409A-965F-9E5E597CB4E7}"/>
              </a:ext>
            </a:extLst>
          </p:cNvPr>
          <p:cNvSpPr/>
          <p:nvPr/>
        </p:nvSpPr>
        <p:spPr>
          <a:xfrm>
            <a:off x="704639" y="4390732"/>
            <a:ext cx="307914" cy="307914"/>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形 13">
            <a:extLst>
              <a:ext uri="{FF2B5EF4-FFF2-40B4-BE49-F238E27FC236}">
                <a16:creationId xmlns:a16="http://schemas.microsoft.com/office/drawing/2014/main" id="{23964358-83E0-4BFB-8A7E-9A3F13FD49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6136" y="4238081"/>
            <a:ext cx="375969" cy="375969"/>
          </a:xfrm>
          <a:prstGeom prst="rect">
            <a:avLst/>
          </a:prstGeom>
        </p:spPr>
      </p:pic>
      <p:sp>
        <p:nvSpPr>
          <p:cNvPr id="15" name="Google Shape;3457;p38">
            <a:extLst>
              <a:ext uri="{FF2B5EF4-FFF2-40B4-BE49-F238E27FC236}">
                <a16:creationId xmlns:a16="http://schemas.microsoft.com/office/drawing/2014/main" id="{6EFF3F81-43C4-459C-84B1-E3192D3DF62E}"/>
              </a:ext>
            </a:extLst>
          </p:cNvPr>
          <p:cNvSpPr txBox="1">
            <a:spLocks/>
          </p:cNvSpPr>
          <p:nvPr/>
        </p:nvSpPr>
        <p:spPr>
          <a:xfrm>
            <a:off x="650312" y="4614050"/>
            <a:ext cx="863600" cy="5787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zh-TW" altLang="en-US" sz="1050" dirty="0">
                <a:solidFill>
                  <a:schemeClr val="tx1">
                    <a:lumMod val="65000"/>
                    <a:lumOff val="35000"/>
                  </a:schemeClr>
                </a:solidFill>
                <a:latin typeface="微軟正黑體" panose="020B0604030504040204" pitchFamily="34" charset="-120"/>
                <a:ea typeface="微軟正黑體" panose="020B0604030504040204" pitchFamily="34" charset="-120"/>
              </a:rPr>
              <a:t>問卷資料</a:t>
            </a:r>
          </a:p>
        </p:txBody>
      </p:sp>
      <p:graphicFrame>
        <p:nvGraphicFramePr>
          <p:cNvPr id="3" name="表格 2">
            <a:extLst>
              <a:ext uri="{FF2B5EF4-FFF2-40B4-BE49-F238E27FC236}">
                <a16:creationId xmlns:a16="http://schemas.microsoft.com/office/drawing/2014/main" id="{82068233-C8B0-4D85-A1E4-48DC8412B80E}"/>
              </a:ext>
            </a:extLst>
          </p:cNvPr>
          <p:cNvGraphicFramePr>
            <a:graphicFrameLocks noGrp="1"/>
          </p:cNvGraphicFramePr>
          <p:nvPr>
            <p:extLst>
              <p:ext uri="{D42A27DB-BD31-4B8C-83A1-F6EECF244321}">
                <p14:modId xmlns:p14="http://schemas.microsoft.com/office/powerpoint/2010/main" val="945120736"/>
              </p:ext>
            </p:extLst>
          </p:nvPr>
        </p:nvGraphicFramePr>
        <p:xfrm>
          <a:off x="2043952" y="2625530"/>
          <a:ext cx="6824920" cy="1244760"/>
        </p:xfrm>
        <a:graphic>
          <a:graphicData uri="http://schemas.openxmlformats.org/drawingml/2006/table">
            <a:tbl>
              <a:tblPr firstRow="1" firstCol="1" bandRow="1">
                <a:tableStyleId>{94DB7040-7491-46AD-A26E-E81954CE2C70}</a:tableStyleId>
              </a:tblPr>
              <a:tblGrid>
                <a:gridCol w="1137014">
                  <a:extLst>
                    <a:ext uri="{9D8B030D-6E8A-4147-A177-3AD203B41FA5}">
                      <a16:colId xmlns:a16="http://schemas.microsoft.com/office/drawing/2014/main" val="3914388411"/>
                    </a:ext>
                  </a:extLst>
                </a:gridCol>
                <a:gridCol w="1137014">
                  <a:extLst>
                    <a:ext uri="{9D8B030D-6E8A-4147-A177-3AD203B41FA5}">
                      <a16:colId xmlns:a16="http://schemas.microsoft.com/office/drawing/2014/main" val="3276856954"/>
                    </a:ext>
                  </a:extLst>
                </a:gridCol>
                <a:gridCol w="1137723">
                  <a:extLst>
                    <a:ext uri="{9D8B030D-6E8A-4147-A177-3AD203B41FA5}">
                      <a16:colId xmlns:a16="http://schemas.microsoft.com/office/drawing/2014/main" val="3910299666"/>
                    </a:ext>
                  </a:extLst>
                </a:gridCol>
                <a:gridCol w="1137723">
                  <a:extLst>
                    <a:ext uri="{9D8B030D-6E8A-4147-A177-3AD203B41FA5}">
                      <a16:colId xmlns:a16="http://schemas.microsoft.com/office/drawing/2014/main" val="845916354"/>
                    </a:ext>
                  </a:extLst>
                </a:gridCol>
                <a:gridCol w="1137723">
                  <a:extLst>
                    <a:ext uri="{9D8B030D-6E8A-4147-A177-3AD203B41FA5}">
                      <a16:colId xmlns:a16="http://schemas.microsoft.com/office/drawing/2014/main" val="1026785989"/>
                    </a:ext>
                  </a:extLst>
                </a:gridCol>
                <a:gridCol w="1137723">
                  <a:extLst>
                    <a:ext uri="{9D8B030D-6E8A-4147-A177-3AD203B41FA5}">
                      <a16:colId xmlns:a16="http://schemas.microsoft.com/office/drawing/2014/main" val="1485685194"/>
                    </a:ext>
                  </a:extLst>
                </a:gridCol>
              </a:tblGrid>
              <a:tr h="311190">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b="1" dirty="0">
                          <a:ln>
                            <a:noFill/>
                          </a:ln>
                          <a:effectLst/>
                          <a:latin typeface="+mj-lt"/>
                          <a:ea typeface="凝書體 1.1 Regular" panose="020B0500000000000000" pitchFamily="34" charset="-120"/>
                        </a:rPr>
                        <a:t>date</a:t>
                      </a:r>
                      <a:endParaRPr lang="zh-TW" sz="1300" b="1" dirty="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b="1" dirty="0">
                          <a:ln>
                            <a:noFill/>
                          </a:ln>
                          <a:effectLst/>
                          <a:latin typeface="+mj-lt"/>
                          <a:ea typeface="凝書體 1.1 Regular" panose="020B0500000000000000" pitchFamily="34" charset="-120"/>
                        </a:rPr>
                        <a:t>comments</a:t>
                      </a:r>
                      <a:endParaRPr lang="zh-TW" sz="1300" b="1" dirty="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b="1" dirty="0">
                          <a:ln>
                            <a:noFill/>
                          </a:ln>
                          <a:effectLst/>
                          <a:latin typeface="+mj-lt"/>
                          <a:ea typeface="凝書體 1.1 Regular" panose="020B0500000000000000" pitchFamily="34" charset="-120"/>
                        </a:rPr>
                        <a:t>condition</a:t>
                      </a:r>
                      <a:endParaRPr lang="zh-TW" sz="1300" b="1" dirty="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b="1" dirty="0">
                          <a:ln>
                            <a:noFill/>
                          </a:ln>
                          <a:effectLst/>
                          <a:latin typeface="+mj-lt"/>
                          <a:ea typeface="凝書體 1.1 Regular" panose="020B0500000000000000" pitchFamily="34" charset="-120"/>
                        </a:rPr>
                        <a:t>total_price</a:t>
                      </a:r>
                      <a:endParaRPr lang="zh-TW" sz="1300" b="1" dirty="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b="1" dirty="0">
                          <a:ln>
                            <a:noFill/>
                          </a:ln>
                          <a:effectLst/>
                          <a:latin typeface="+mj-lt"/>
                          <a:ea typeface="凝書體 1.1 Regular" panose="020B0500000000000000" pitchFamily="34" charset="-120"/>
                        </a:rPr>
                        <a:t>tag</a:t>
                      </a:r>
                      <a:endParaRPr lang="zh-TW" sz="1300" b="1" dirty="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b="1" dirty="0">
                          <a:ln>
                            <a:noFill/>
                          </a:ln>
                          <a:effectLst/>
                          <a:latin typeface="+mj-lt"/>
                          <a:ea typeface="凝書體 1.1 Regular" panose="020B0500000000000000" pitchFamily="34" charset="-120"/>
                        </a:rPr>
                        <a:t>likes</a:t>
                      </a:r>
                      <a:endParaRPr lang="zh-TW" sz="1300" b="1" dirty="0">
                        <a:ln>
                          <a:noFill/>
                        </a:ln>
                        <a:solidFill>
                          <a:srgbClr val="000000"/>
                        </a:solidFill>
                        <a:effectLst/>
                        <a:latin typeface="+mj-lt"/>
                        <a:ea typeface="凝書體 1.1 Regular" panose="020B0500000000000000" pitchFamily="34" charset="-120"/>
                      </a:endParaRPr>
                    </a:p>
                  </a:txBody>
                  <a:tcPr marL="76557" marR="76557" marT="0" marB="0" anchor="ctr"/>
                </a:tc>
                <a:extLst>
                  <a:ext uri="{0D108BD9-81ED-4DB2-BD59-A6C34878D82A}">
                    <a16:rowId xmlns:a16="http://schemas.microsoft.com/office/drawing/2014/main" val="4201413673"/>
                  </a:ext>
                </a:extLst>
              </a:tr>
              <a:tr h="311190">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2021/05/31</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dirty="0">
                          <a:ln>
                            <a:noFill/>
                          </a:ln>
                          <a:effectLst/>
                          <a:latin typeface="+mj-lt"/>
                          <a:ea typeface="凝書體 1.1 Regular" panose="020B0500000000000000" pitchFamily="34" charset="-120"/>
                        </a:rPr>
                        <a:t>155</a:t>
                      </a:r>
                      <a:endParaRPr lang="zh-TW" sz="1300" dirty="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dirty="0">
                          <a:ln>
                            <a:noFill/>
                          </a:ln>
                          <a:effectLst/>
                          <a:latin typeface="+mj-lt"/>
                          <a:ea typeface="凝書體 1.1 Regular" panose="020B0500000000000000" pitchFamily="34" charset="-120"/>
                        </a:rPr>
                        <a:t>1</a:t>
                      </a:r>
                      <a:endParaRPr lang="zh-TW" sz="1300" dirty="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700</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3</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63</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extLst>
                  <a:ext uri="{0D108BD9-81ED-4DB2-BD59-A6C34878D82A}">
                    <a16:rowId xmlns:a16="http://schemas.microsoft.com/office/drawing/2014/main" val="3830961312"/>
                  </a:ext>
                </a:extLst>
              </a:tr>
              <a:tr h="311190">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2021/05/31</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48</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en-US" altLang="zh-TW" sz="1200" dirty="0">
                          <a:ln>
                            <a:noFill/>
                          </a:ln>
                          <a:solidFill>
                            <a:srgbClr val="000000"/>
                          </a:solidFill>
                          <a:effectLst/>
                          <a:latin typeface="+mj-lt"/>
                          <a:ea typeface="凝書體 1.1 Regular" panose="020B0500000000000000" pitchFamily="34" charset="-120"/>
                        </a:rPr>
                        <a:t>2</a:t>
                      </a:r>
                      <a:endParaRPr lang="zh-TW" sz="1300" dirty="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200</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2</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43</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extLst>
                  <a:ext uri="{0D108BD9-81ED-4DB2-BD59-A6C34878D82A}">
                    <a16:rowId xmlns:a16="http://schemas.microsoft.com/office/drawing/2014/main" val="524607624"/>
                  </a:ext>
                </a:extLst>
              </a:tr>
              <a:tr h="311190">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2021/05/31</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46</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1</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800</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a:ln>
                            <a:noFill/>
                          </a:ln>
                          <a:effectLst/>
                          <a:latin typeface="+mj-lt"/>
                          <a:ea typeface="凝書體 1.1 Regular" panose="020B0500000000000000" pitchFamily="34" charset="-120"/>
                        </a:rPr>
                        <a:t>2</a:t>
                      </a:r>
                      <a:endParaRPr lang="zh-TW" sz="1300">
                        <a:ln>
                          <a:noFill/>
                        </a:ln>
                        <a:solidFill>
                          <a:srgbClr val="000000"/>
                        </a:solidFill>
                        <a:effectLst/>
                        <a:latin typeface="+mj-lt"/>
                        <a:ea typeface="凝書體 1.1 Regular" panose="020B0500000000000000" pitchFamily="34" charset="-120"/>
                      </a:endParaRPr>
                    </a:p>
                  </a:txBody>
                  <a:tcPr marL="76557" marR="76557" marT="0" marB="0" anchor="ctr"/>
                </a:tc>
                <a:tc>
                  <a:txBody>
                    <a:bodyPr/>
                    <a:lstStyle/>
                    <a:p>
                      <a:pPr>
                        <a:lnSpc>
                          <a:spcPct val="120000"/>
                        </a:lnSpc>
                        <a:spcBef>
                          <a:spcPts val="800"/>
                        </a:spcBef>
                        <a:spcAft>
                          <a:spcPts val="0"/>
                        </a:spcAft>
                        <a:tabLst>
                          <a:tab pos="304800" algn="l"/>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 pos="4876800" algn="l"/>
                          <a:tab pos="5181600" algn="l"/>
                          <a:tab pos="5486400" algn="l"/>
                          <a:tab pos="5791200" algn="l"/>
                          <a:tab pos="6096000" algn="l"/>
                        </a:tabLst>
                      </a:pPr>
                      <a:r>
                        <a:rPr lang="zh-TW" sz="1200" dirty="0">
                          <a:ln>
                            <a:noFill/>
                          </a:ln>
                          <a:effectLst/>
                          <a:latin typeface="+mj-lt"/>
                          <a:ea typeface="凝書體 1.1 Regular" panose="020B0500000000000000" pitchFamily="34" charset="-120"/>
                        </a:rPr>
                        <a:t>106</a:t>
                      </a:r>
                      <a:endParaRPr lang="zh-TW" sz="1300" dirty="0">
                        <a:ln>
                          <a:noFill/>
                        </a:ln>
                        <a:solidFill>
                          <a:srgbClr val="000000"/>
                        </a:solidFill>
                        <a:effectLst/>
                        <a:latin typeface="+mj-lt"/>
                        <a:ea typeface="凝書體 1.1 Regular" panose="020B0500000000000000" pitchFamily="34" charset="-120"/>
                      </a:endParaRPr>
                    </a:p>
                  </a:txBody>
                  <a:tcPr marL="76557" marR="76557" marT="0" marB="0" anchor="ctr"/>
                </a:tc>
                <a:extLst>
                  <a:ext uri="{0D108BD9-81ED-4DB2-BD59-A6C34878D82A}">
                    <a16:rowId xmlns:a16="http://schemas.microsoft.com/office/drawing/2014/main" val="3858995591"/>
                  </a:ext>
                </a:extLst>
              </a:tr>
            </a:tbl>
          </a:graphicData>
        </a:graphic>
      </p:graphicFrame>
      <p:sp>
        <p:nvSpPr>
          <p:cNvPr id="17" name="矩形 16">
            <a:extLst>
              <a:ext uri="{FF2B5EF4-FFF2-40B4-BE49-F238E27FC236}">
                <a16:creationId xmlns:a16="http://schemas.microsoft.com/office/drawing/2014/main" id="{57BF7598-778C-4A60-A2D3-997E16BBD505}"/>
              </a:ext>
            </a:extLst>
          </p:cNvPr>
          <p:cNvSpPr/>
          <p:nvPr/>
        </p:nvSpPr>
        <p:spPr>
          <a:xfrm>
            <a:off x="2113220" y="2208728"/>
            <a:ext cx="902811" cy="307777"/>
          </a:xfrm>
          <a:prstGeom prst="rect">
            <a:avLst/>
          </a:prstGeom>
        </p:spPr>
        <p:txBody>
          <a:bodyPr wrap="none">
            <a:spAutoFit/>
          </a:bodyPr>
          <a:lstStyle/>
          <a:p>
            <a:pPr lvl="0"/>
            <a:r>
              <a:rPr lang="zh-TW" altLang="en-US" dirty="0">
                <a:solidFill>
                  <a:schemeClr val="accent6">
                    <a:lumMod val="75000"/>
                  </a:schemeClr>
                </a:solidFill>
                <a:latin typeface="jf金萱那提2.0 七分糖" panose="020B0800000000000000" pitchFamily="34" charset="-120"/>
                <a:ea typeface="jf金萱那提2.0 七分糖" panose="020B0800000000000000" pitchFamily="34" charset="-120"/>
              </a:rPr>
              <a:t>發文日期</a:t>
            </a:r>
            <a:endParaRPr lang="en-US" altLang="zh-TW" dirty="0">
              <a:solidFill>
                <a:schemeClr val="accent6">
                  <a:lumMod val="75000"/>
                </a:schemeClr>
              </a:solidFill>
              <a:latin typeface="jf金萱那提2.0 七分糖" panose="020B0800000000000000" pitchFamily="34" charset="-120"/>
              <a:ea typeface="jf金萱那提2.0 七分糖" panose="020B0800000000000000" pitchFamily="34" charset="-120"/>
            </a:endParaRPr>
          </a:p>
        </p:txBody>
      </p:sp>
      <p:sp>
        <p:nvSpPr>
          <p:cNvPr id="22" name="矩形 21">
            <a:extLst>
              <a:ext uri="{FF2B5EF4-FFF2-40B4-BE49-F238E27FC236}">
                <a16:creationId xmlns:a16="http://schemas.microsoft.com/office/drawing/2014/main" id="{C80E3063-2C22-4BF1-8479-5AAE81783617}"/>
              </a:ext>
            </a:extLst>
          </p:cNvPr>
          <p:cNvSpPr/>
          <p:nvPr/>
        </p:nvSpPr>
        <p:spPr>
          <a:xfrm>
            <a:off x="3245755" y="2208728"/>
            <a:ext cx="902811" cy="307777"/>
          </a:xfrm>
          <a:prstGeom prst="rect">
            <a:avLst/>
          </a:prstGeom>
        </p:spPr>
        <p:txBody>
          <a:bodyPr wrap="none">
            <a:spAutoFit/>
          </a:bodyPr>
          <a:lstStyle/>
          <a:p>
            <a:pPr lvl="0"/>
            <a:r>
              <a:rPr lang="zh-TW" altLang="en-US" dirty="0">
                <a:solidFill>
                  <a:schemeClr val="accent6">
                    <a:lumMod val="75000"/>
                  </a:schemeClr>
                </a:solidFill>
                <a:latin typeface="jf金萱那提2.0 七分糖" panose="020B0800000000000000" pitchFamily="34" charset="-120"/>
                <a:ea typeface="jf金萱那提2.0 七分糖" panose="020B0800000000000000" pitchFamily="34" charset="-120"/>
              </a:rPr>
              <a:t>留言數量</a:t>
            </a:r>
            <a:endParaRPr lang="en-US" altLang="zh-TW" dirty="0">
              <a:solidFill>
                <a:schemeClr val="accent6">
                  <a:lumMod val="75000"/>
                </a:schemeClr>
              </a:solidFill>
              <a:latin typeface="jf金萱那提2.0 七分糖" panose="020B0800000000000000" pitchFamily="34" charset="-120"/>
              <a:ea typeface="jf金萱那提2.0 七分糖" panose="020B0800000000000000" pitchFamily="34" charset="-120"/>
            </a:endParaRPr>
          </a:p>
        </p:txBody>
      </p:sp>
      <p:sp>
        <p:nvSpPr>
          <p:cNvPr id="25" name="矩形 24">
            <a:extLst>
              <a:ext uri="{FF2B5EF4-FFF2-40B4-BE49-F238E27FC236}">
                <a16:creationId xmlns:a16="http://schemas.microsoft.com/office/drawing/2014/main" id="{0C1AD7E4-1579-42FE-B269-BB70E585748A}"/>
              </a:ext>
            </a:extLst>
          </p:cNvPr>
          <p:cNvSpPr/>
          <p:nvPr/>
        </p:nvSpPr>
        <p:spPr>
          <a:xfrm>
            <a:off x="4378290" y="2208728"/>
            <a:ext cx="902811" cy="307777"/>
          </a:xfrm>
          <a:prstGeom prst="rect">
            <a:avLst/>
          </a:prstGeom>
        </p:spPr>
        <p:txBody>
          <a:bodyPr wrap="none">
            <a:spAutoFit/>
          </a:bodyPr>
          <a:lstStyle/>
          <a:p>
            <a:pPr lvl="0"/>
            <a:r>
              <a:rPr lang="zh-TW" altLang="en-US" dirty="0">
                <a:solidFill>
                  <a:schemeClr val="accent6">
                    <a:lumMod val="75000"/>
                  </a:schemeClr>
                </a:solidFill>
                <a:latin typeface="jf金萱那提2.0 七分糖" panose="020B0800000000000000" pitchFamily="34" charset="-120"/>
                <a:ea typeface="jf金萱那提2.0 七分糖" panose="020B0800000000000000" pitchFamily="34" charset="-120"/>
              </a:rPr>
              <a:t>抽獎條件</a:t>
            </a:r>
            <a:endParaRPr lang="en-US" altLang="zh-TW" dirty="0">
              <a:solidFill>
                <a:schemeClr val="accent6">
                  <a:lumMod val="75000"/>
                </a:schemeClr>
              </a:solidFill>
              <a:latin typeface="jf金萱那提2.0 七分糖" panose="020B0800000000000000" pitchFamily="34" charset="-120"/>
              <a:ea typeface="jf金萱那提2.0 七分糖" panose="020B0800000000000000" pitchFamily="34" charset="-120"/>
            </a:endParaRPr>
          </a:p>
        </p:txBody>
      </p:sp>
      <p:sp>
        <p:nvSpPr>
          <p:cNvPr id="26" name="矩形 25">
            <a:extLst>
              <a:ext uri="{FF2B5EF4-FFF2-40B4-BE49-F238E27FC236}">
                <a16:creationId xmlns:a16="http://schemas.microsoft.com/office/drawing/2014/main" id="{9B991752-42B0-4FA8-A1C7-3239C5A20FB1}"/>
              </a:ext>
            </a:extLst>
          </p:cNvPr>
          <p:cNvSpPr/>
          <p:nvPr/>
        </p:nvSpPr>
        <p:spPr>
          <a:xfrm>
            <a:off x="5447814" y="2208728"/>
            <a:ext cx="1082348" cy="307777"/>
          </a:xfrm>
          <a:prstGeom prst="rect">
            <a:avLst/>
          </a:prstGeom>
        </p:spPr>
        <p:txBody>
          <a:bodyPr wrap="none">
            <a:spAutoFit/>
          </a:bodyPr>
          <a:lstStyle/>
          <a:p>
            <a:pPr lvl="0"/>
            <a:r>
              <a:rPr lang="zh-TW" altLang="en-US" dirty="0">
                <a:solidFill>
                  <a:schemeClr val="accent6">
                    <a:lumMod val="75000"/>
                  </a:schemeClr>
                </a:solidFill>
                <a:latin typeface="jf金萱那提2.0 七分糖" panose="020B0800000000000000" pitchFamily="34" charset="-120"/>
                <a:ea typeface="jf金萱那提2.0 七分糖" panose="020B0800000000000000" pitchFamily="34" charset="-120"/>
              </a:rPr>
              <a:t>獎品總價格</a:t>
            </a:r>
            <a:endParaRPr lang="en-US" altLang="zh-TW" dirty="0">
              <a:solidFill>
                <a:schemeClr val="accent6">
                  <a:lumMod val="75000"/>
                </a:schemeClr>
              </a:solidFill>
              <a:latin typeface="jf金萱那提2.0 七分糖" panose="020B0800000000000000" pitchFamily="34" charset="-120"/>
              <a:ea typeface="jf金萱那提2.0 七分糖" panose="020B0800000000000000" pitchFamily="34" charset="-120"/>
            </a:endParaRPr>
          </a:p>
        </p:txBody>
      </p:sp>
      <p:sp>
        <p:nvSpPr>
          <p:cNvPr id="27" name="矩形 26">
            <a:extLst>
              <a:ext uri="{FF2B5EF4-FFF2-40B4-BE49-F238E27FC236}">
                <a16:creationId xmlns:a16="http://schemas.microsoft.com/office/drawing/2014/main" id="{D391C289-538A-490A-A553-1F8B8F3DA2A4}"/>
              </a:ext>
            </a:extLst>
          </p:cNvPr>
          <p:cNvSpPr/>
          <p:nvPr/>
        </p:nvSpPr>
        <p:spPr>
          <a:xfrm>
            <a:off x="6649189" y="2208728"/>
            <a:ext cx="1082348" cy="307777"/>
          </a:xfrm>
          <a:prstGeom prst="rect">
            <a:avLst/>
          </a:prstGeom>
        </p:spPr>
        <p:txBody>
          <a:bodyPr wrap="none">
            <a:spAutoFit/>
          </a:bodyPr>
          <a:lstStyle/>
          <a:p>
            <a:pPr lvl="0"/>
            <a:r>
              <a:rPr lang="zh-TW" altLang="en-US" dirty="0">
                <a:solidFill>
                  <a:schemeClr val="accent6">
                    <a:lumMod val="75000"/>
                  </a:schemeClr>
                </a:solidFill>
                <a:latin typeface="jf金萱那提2.0 七分糖" panose="020B0800000000000000" pitchFamily="34" charset="-120"/>
                <a:ea typeface="jf金萱那提2.0 七分糖" panose="020B0800000000000000" pitchFamily="34" charset="-120"/>
              </a:rPr>
              <a:t>需標註人數</a:t>
            </a:r>
            <a:endParaRPr lang="en-US" altLang="zh-TW" dirty="0">
              <a:solidFill>
                <a:schemeClr val="accent6">
                  <a:lumMod val="75000"/>
                </a:schemeClr>
              </a:solidFill>
              <a:latin typeface="jf金萱那提2.0 七分糖" panose="020B0800000000000000" pitchFamily="34" charset="-120"/>
              <a:ea typeface="jf金萱那提2.0 七分糖" panose="020B0800000000000000" pitchFamily="34" charset="-120"/>
            </a:endParaRPr>
          </a:p>
        </p:txBody>
      </p:sp>
      <p:sp>
        <p:nvSpPr>
          <p:cNvPr id="28" name="矩形 27">
            <a:extLst>
              <a:ext uri="{FF2B5EF4-FFF2-40B4-BE49-F238E27FC236}">
                <a16:creationId xmlns:a16="http://schemas.microsoft.com/office/drawing/2014/main" id="{6540AD4F-0847-4854-8345-D7CF7B9B291F}"/>
              </a:ext>
            </a:extLst>
          </p:cNvPr>
          <p:cNvSpPr/>
          <p:nvPr/>
        </p:nvSpPr>
        <p:spPr>
          <a:xfrm>
            <a:off x="7850565" y="2208728"/>
            <a:ext cx="1082348" cy="307777"/>
          </a:xfrm>
          <a:prstGeom prst="rect">
            <a:avLst/>
          </a:prstGeom>
        </p:spPr>
        <p:txBody>
          <a:bodyPr wrap="none">
            <a:spAutoFit/>
          </a:bodyPr>
          <a:lstStyle/>
          <a:p>
            <a:pPr lvl="0"/>
            <a:r>
              <a:rPr lang="zh-TW" altLang="en-US" dirty="0">
                <a:solidFill>
                  <a:schemeClr val="accent6">
                    <a:lumMod val="75000"/>
                  </a:schemeClr>
                </a:solidFill>
                <a:latin typeface="jf金萱那提2.0 七分糖" panose="020B0800000000000000" pitchFamily="34" charset="-120"/>
                <a:ea typeface="jf金萱那提2.0 七分糖" panose="020B0800000000000000" pitchFamily="34" charset="-120"/>
              </a:rPr>
              <a:t>貼文按讚數</a:t>
            </a:r>
            <a:endParaRPr lang="en-US" altLang="zh-TW" dirty="0">
              <a:solidFill>
                <a:schemeClr val="accent6">
                  <a:lumMod val="75000"/>
                </a:schemeClr>
              </a:solidFill>
              <a:latin typeface="jf金萱那提2.0 七分糖" panose="020B0800000000000000" pitchFamily="34" charset="-120"/>
              <a:ea typeface="jf金萱那提2.0 七分糖" panose="020B0800000000000000" pitchFamily="34" charset="-120"/>
            </a:endParaRPr>
          </a:p>
        </p:txBody>
      </p:sp>
      <p:sp>
        <p:nvSpPr>
          <p:cNvPr id="21" name="矩形 20">
            <a:extLst>
              <a:ext uri="{FF2B5EF4-FFF2-40B4-BE49-F238E27FC236}">
                <a16:creationId xmlns:a16="http://schemas.microsoft.com/office/drawing/2014/main" id="{861439A4-EE1D-4448-B486-ED0DF7899F01}"/>
              </a:ext>
            </a:extLst>
          </p:cNvPr>
          <p:cNvSpPr/>
          <p:nvPr/>
        </p:nvSpPr>
        <p:spPr>
          <a:xfrm>
            <a:off x="4480881" y="3001689"/>
            <a:ext cx="954107" cy="246221"/>
          </a:xfrm>
          <a:prstGeom prst="rect">
            <a:avLst/>
          </a:prstGeom>
        </p:spPr>
        <p:txBody>
          <a:bodyPr wrap="none">
            <a:spAutoFit/>
          </a:bodyPr>
          <a:lstStyle/>
          <a:p>
            <a:pPr lvl="0"/>
            <a:r>
              <a:rPr lang="zh-TW" altLang="en-US" sz="1000" dirty="0">
                <a:solidFill>
                  <a:schemeClr val="bg1">
                    <a:lumMod val="50000"/>
                  </a:schemeClr>
                </a:solidFill>
                <a:latin typeface="jf金萱那提2.0 七分糖" panose="020B0800000000000000" pitchFamily="34" charset="-120"/>
                <a:ea typeface="jf金萱那提2.0 七分糖" panose="020B0800000000000000" pitchFamily="34" charset="-120"/>
              </a:rPr>
              <a:t>不需填寫問卷</a:t>
            </a:r>
            <a:endParaRPr lang="en-US" altLang="zh-TW" sz="1000" dirty="0">
              <a:solidFill>
                <a:schemeClr val="bg1">
                  <a:lumMod val="50000"/>
                </a:schemeClr>
              </a:solidFill>
              <a:latin typeface="jf金萱那提2.0 七分糖" panose="020B0800000000000000" pitchFamily="34" charset="-120"/>
              <a:ea typeface="jf金萱那提2.0 七分糖" panose="020B0800000000000000" pitchFamily="34" charset="-120"/>
            </a:endParaRPr>
          </a:p>
        </p:txBody>
      </p:sp>
      <p:sp>
        <p:nvSpPr>
          <p:cNvPr id="23" name="矩形 22">
            <a:extLst>
              <a:ext uri="{FF2B5EF4-FFF2-40B4-BE49-F238E27FC236}">
                <a16:creationId xmlns:a16="http://schemas.microsoft.com/office/drawing/2014/main" id="{67CC5A9D-7821-4A0E-B9C6-7841E389E232}"/>
              </a:ext>
            </a:extLst>
          </p:cNvPr>
          <p:cNvSpPr/>
          <p:nvPr/>
        </p:nvSpPr>
        <p:spPr>
          <a:xfrm>
            <a:off x="4480881" y="3312878"/>
            <a:ext cx="825867" cy="246221"/>
          </a:xfrm>
          <a:prstGeom prst="rect">
            <a:avLst/>
          </a:prstGeom>
        </p:spPr>
        <p:txBody>
          <a:bodyPr wrap="none">
            <a:spAutoFit/>
          </a:bodyPr>
          <a:lstStyle/>
          <a:p>
            <a:pPr lvl="0"/>
            <a:r>
              <a:rPr lang="zh-TW" altLang="en-US" sz="1000" dirty="0">
                <a:solidFill>
                  <a:schemeClr val="bg1">
                    <a:lumMod val="50000"/>
                  </a:schemeClr>
                </a:solidFill>
                <a:latin typeface="jf金萱那提2.0 七分糖" panose="020B0800000000000000" pitchFamily="34" charset="-120"/>
                <a:ea typeface="jf金萱那提2.0 七分糖" panose="020B0800000000000000" pitchFamily="34" charset="-120"/>
              </a:rPr>
              <a:t>需填寫問卷</a:t>
            </a:r>
            <a:endParaRPr lang="en-US" altLang="zh-TW" sz="1000" dirty="0">
              <a:solidFill>
                <a:schemeClr val="bg1">
                  <a:lumMod val="50000"/>
                </a:schemeClr>
              </a:solidFill>
              <a:latin typeface="jf金萱那提2.0 七分糖" panose="020B0800000000000000" pitchFamily="34" charset="-120"/>
              <a:ea typeface="jf金萱那提2.0 七分糖" panose="020B0800000000000000" pitchFamily="34" charset="-120"/>
            </a:endParaRPr>
          </a:p>
        </p:txBody>
      </p:sp>
      <p:sp>
        <p:nvSpPr>
          <p:cNvPr id="31" name="矩形 30">
            <a:extLst>
              <a:ext uri="{FF2B5EF4-FFF2-40B4-BE49-F238E27FC236}">
                <a16:creationId xmlns:a16="http://schemas.microsoft.com/office/drawing/2014/main" id="{44B70EEA-2522-42ED-9CB9-A57BD10BA4E1}"/>
              </a:ext>
            </a:extLst>
          </p:cNvPr>
          <p:cNvSpPr/>
          <p:nvPr/>
        </p:nvSpPr>
        <p:spPr>
          <a:xfrm>
            <a:off x="243068" y="300942"/>
            <a:ext cx="1062492" cy="15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Google Shape;3457;p38">
            <a:extLst>
              <a:ext uri="{FF2B5EF4-FFF2-40B4-BE49-F238E27FC236}">
                <a16:creationId xmlns:a16="http://schemas.microsoft.com/office/drawing/2014/main" id="{15939390-5D8B-4655-AA61-B8CA292A1DD8}"/>
              </a:ext>
            </a:extLst>
          </p:cNvPr>
          <p:cNvSpPr txBox="1">
            <a:spLocks noGrp="1"/>
          </p:cNvSpPr>
          <p:nvPr>
            <p:ph type="title"/>
          </p:nvPr>
        </p:nvSpPr>
        <p:spPr>
          <a:xfrm>
            <a:off x="0" y="0"/>
            <a:ext cx="2164224" cy="578734"/>
          </a:xfrm>
          <a:prstGeom prst="rect">
            <a:avLst/>
          </a:prstGeom>
          <a:noFill/>
          <a:ln>
            <a:noFill/>
          </a:ln>
        </p:spPr>
        <p:txBody>
          <a:bodyPr spcFirstLastPara="1" wrap="square" lIns="91425" tIns="91425" rIns="91425" bIns="91425" anchor="ctr" anchorCtr="0">
            <a:noAutofit/>
          </a:bodyPr>
          <a:lstStyle/>
          <a:p>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02. </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資料蒐集</a:t>
            </a:r>
            <a:endParaRP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66004405"/>
      </p:ext>
    </p:extLst>
  </p:cSld>
  <p:clrMapOvr>
    <a:masterClrMapping/>
  </p:clrMapOvr>
  <mc:AlternateContent xmlns:mc="http://schemas.openxmlformats.org/markup-compatibility/2006" xmlns:p159="http://schemas.microsoft.com/office/powerpoint/2015/09/main">
    <mc:Choice Requires="p159">
      <p:transition advTm="22661">
        <p159:morph option="byObject"/>
      </p:transition>
    </mc:Choice>
    <mc:Fallback xmlns="">
      <p:transition advTm="22661">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6"/>
</p:tagLst>
</file>

<file path=ppt/theme/theme1.xml><?xml version="1.0" encoding="utf-8"?>
<a:theme xmlns:a="http://schemas.openxmlformats.org/drawingml/2006/main" name="Pastel Portfolio by Slidesgo">
  <a:themeElements>
    <a:clrScheme name="Simple Light">
      <a:dk1>
        <a:srgbClr val="000000"/>
      </a:dk1>
      <a:lt1>
        <a:srgbClr val="FFFFFF"/>
      </a:lt1>
      <a:dk2>
        <a:srgbClr val="595959"/>
      </a:dk2>
      <a:lt2>
        <a:srgbClr val="B6702A"/>
      </a:lt2>
      <a:accent1>
        <a:srgbClr val="FAD3D4"/>
      </a:accent1>
      <a:accent2>
        <a:srgbClr val="8CBEAA"/>
      </a:accent2>
      <a:accent3>
        <a:srgbClr val="E6A157"/>
      </a:accent3>
      <a:accent4>
        <a:srgbClr val="F8BC9E"/>
      </a:accent4>
      <a:accent5>
        <a:srgbClr val="E98C8C"/>
      </a:accent5>
      <a:accent6>
        <a:srgbClr val="FCC00D"/>
      </a:accent6>
      <a:hlink>
        <a:srgbClr val="E6A1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astel Portfolio by Slidesgo">
  <a:themeElements>
    <a:clrScheme name="Simple Light">
      <a:dk1>
        <a:srgbClr val="000000"/>
      </a:dk1>
      <a:lt1>
        <a:srgbClr val="FFFFFF"/>
      </a:lt1>
      <a:dk2>
        <a:srgbClr val="595959"/>
      </a:dk2>
      <a:lt2>
        <a:srgbClr val="B6702A"/>
      </a:lt2>
      <a:accent1>
        <a:srgbClr val="FAD3D4"/>
      </a:accent1>
      <a:accent2>
        <a:srgbClr val="8CBEAA"/>
      </a:accent2>
      <a:accent3>
        <a:srgbClr val="E6A157"/>
      </a:accent3>
      <a:accent4>
        <a:srgbClr val="F8BC9E"/>
      </a:accent4>
      <a:accent5>
        <a:srgbClr val="E98C8C"/>
      </a:accent5>
      <a:accent6>
        <a:srgbClr val="FCC00D"/>
      </a:accent6>
      <a:hlink>
        <a:srgbClr val="E6A1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astel Portfolio by Slidesgo">
  <a:themeElements>
    <a:clrScheme name="Simple Light">
      <a:dk1>
        <a:srgbClr val="000000"/>
      </a:dk1>
      <a:lt1>
        <a:srgbClr val="FFFFFF"/>
      </a:lt1>
      <a:dk2>
        <a:srgbClr val="595959"/>
      </a:dk2>
      <a:lt2>
        <a:srgbClr val="B6702A"/>
      </a:lt2>
      <a:accent1>
        <a:srgbClr val="FAD3D4"/>
      </a:accent1>
      <a:accent2>
        <a:srgbClr val="8CBEAA"/>
      </a:accent2>
      <a:accent3>
        <a:srgbClr val="E6A157"/>
      </a:accent3>
      <a:accent4>
        <a:srgbClr val="F8BC9E"/>
      </a:accent4>
      <a:accent5>
        <a:srgbClr val="E98C8C"/>
      </a:accent5>
      <a:accent6>
        <a:srgbClr val="FCC00D"/>
      </a:accent6>
      <a:hlink>
        <a:srgbClr val="E6A1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1211</TotalTime>
  <Words>3610</Words>
  <Application>Microsoft Office PowerPoint</Application>
  <PresentationFormat>如螢幕大小 (16:9)</PresentationFormat>
  <Paragraphs>520</Paragraphs>
  <Slides>63</Slides>
  <Notes>61</Notes>
  <HiddenSlides>0</HiddenSlides>
  <MMClips>0</MMClips>
  <ScaleCrop>false</ScaleCrop>
  <HeadingPairs>
    <vt:vector size="6" baseType="variant">
      <vt:variant>
        <vt:lpstr>使用字型</vt:lpstr>
      </vt:variant>
      <vt:variant>
        <vt:i4>22</vt:i4>
      </vt:variant>
      <vt:variant>
        <vt:lpstr>佈景主題</vt:lpstr>
      </vt:variant>
      <vt:variant>
        <vt:i4>3</vt:i4>
      </vt:variant>
      <vt:variant>
        <vt:lpstr>投影片標題</vt:lpstr>
      </vt:variant>
      <vt:variant>
        <vt:i4>63</vt:i4>
      </vt:variant>
    </vt:vector>
  </HeadingPairs>
  <TitlesOfParts>
    <vt:vector size="88" baseType="lpstr">
      <vt:lpstr>凝書體 1.1 Regular</vt:lpstr>
      <vt:lpstr>Arial</vt:lpstr>
      <vt:lpstr>Poppins ExtraBold</vt:lpstr>
      <vt:lpstr>Roboto Condensed Light</vt:lpstr>
      <vt:lpstr>微軟正黑體</vt:lpstr>
      <vt:lpstr>Poppins</vt:lpstr>
      <vt:lpstr>Poppins Black</vt:lpstr>
      <vt:lpstr>Source Sans Pro</vt:lpstr>
      <vt:lpstr>PingFang TC Semibold</vt:lpstr>
      <vt:lpstr>新細明體</vt:lpstr>
      <vt:lpstr>楷體-繁</vt:lpstr>
      <vt:lpstr>PingFang TC Regular</vt:lpstr>
      <vt:lpstr>Kaiti TC Regular</vt:lpstr>
      <vt:lpstr>Poppins Light</vt:lpstr>
      <vt:lpstr>Poppins Medium</vt:lpstr>
      <vt:lpstr>jf金萱那提2.0 七分糖</vt:lpstr>
      <vt:lpstr>微軟正黑體</vt:lpstr>
      <vt:lpstr>Raleway</vt:lpstr>
      <vt:lpstr>Livvic</vt:lpstr>
      <vt:lpstr>Poppins SemiBold</vt:lpstr>
      <vt:lpstr>Noto Sans SemCond Light</vt:lpstr>
      <vt:lpstr>Cambria Math</vt:lpstr>
      <vt:lpstr>Pastel Portfolio by Slidesgo</vt:lpstr>
      <vt:lpstr>1_Pastel Portfolio by Slidesgo</vt:lpstr>
      <vt:lpstr>2_Pastel Portfolio by Slidesgo</vt:lpstr>
      <vt:lpstr>影響台大學生抽獎意願之因素</vt:lpstr>
      <vt:lpstr>01</vt:lpstr>
      <vt:lpstr>01. 動機背景</vt:lpstr>
      <vt:lpstr>01. 動機背景</vt:lpstr>
      <vt:lpstr>PowerPoint 簡報</vt:lpstr>
      <vt:lpstr>02. 資料蒐集</vt:lpstr>
      <vt:lpstr>02. 資料蒐集</vt:lpstr>
      <vt:lpstr>02. 資料蒐集</vt:lpstr>
      <vt:lpstr>02. 資料蒐集</vt:lpstr>
      <vt:lpstr>02. 資料蒐集</vt:lpstr>
      <vt:lpstr>PowerPoint 簡報</vt:lpstr>
      <vt:lpstr>03. 資料描述</vt:lpstr>
      <vt:lpstr>03. 資料描述</vt:lpstr>
      <vt:lpstr>03. 資料描述</vt:lpstr>
      <vt:lpstr>03. 資料描述</vt:lpstr>
      <vt:lpstr>03. 資料描述</vt:lpstr>
      <vt:lpstr>03. 資料描述</vt:lpstr>
      <vt:lpstr>03. 資料描述</vt:lpstr>
      <vt:lpstr>03. 資料描述</vt:lpstr>
      <vt:lpstr>03. 資料描述</vt:lpstr>
      <vt:lpstr>03. 資料描述</vt:lpstr>
      <vt:lpstr>04. 人工蒐集資料分析</vt:lpstr>
      <vt:lpstr>04. 人工蒐集資料分析</vt:lpstr>
      <vt:lpstr>PowerPoint 簡報</vt:lpstr>
      <vt:lpstr>Normality Test</vt:lpstr>
      <vt:lpstr>Data Normality Assumption</vt:lpstr>
      <vt:lpstr>04. 人工蒐集資料分析</vt:lpstr>
      <vt:lpstr>PowerPoint 簡報</vt:lpstr>
      <vt:lpstr>04. 人工蒐集資料分析</vt:lpstr>
      <vt:lpstr>PowerPoint 簡報</vt:lpstr>
      <vt:lpstr>04. 人工蒐集資料分析</vt:lpstr>
      <vt:lpstr>Normality Test</vt:lpstr>
      <vt:lpstr>Run Test</vt:lpstr>
      <vt:lpstr>04. 人工蒐集資料分析</vt:lpstr>
      <vt:lpstr>PowerPoint 簡報</vt:lpstr>
      <vt:lpstr>04. 人工蒐集資料分析</vt:lpstr>
      <vt:lpstr>04. 人工蒐集資料分析</vt:lpstr>
      <vt:lpstr>04. 人工蒐集資料分析</vt:lpstr>
      <vt:lpstr>04. 人工蒐集資料分析</vt:lpstr>
      <vt:lpstr>05. 問卷資料分析</vt:lpstr>
      <vt:lpstr>Data Normality Assumption</vt:lpstr>
      <vt:lpstr>Data Normality Assumption</vt:lpstr>
      <vt:lpstr>抽獎者對不同的獎品類型 是否會有不同的偏好？</vt:lpstr>
      <vt:lpstr>抽獎者對不同的獎品類型是否會有不同的偏好？</vt:lpstr>
      <vt:lpstr>抽獎者對不同的獎品類型是否會有不同的偏好？</vt:lpstr>
      <vt:lpstr>生理男性參加抽獎的意願 是否比生理女性來得低？</vt:lpstr>
      <vt:lpstr>生理男性參加抽獎的意願是否比生理女性來得低？</vt:lpstr>
      <vt:lpstr>生理男性參加抽獎的意願是否比生理女性來得低？</vt:lpstr>
      <vt:lpstr>抽獎意願在獎品數量不同時是否有差異？</vt:lpstr>
      <vt:lpstr>Data Normality Assumption</vt:lpstr>
      <vt:lpstr>Data Normality Assumption</vt:lpstr>
      <vt:lpstr>抽獎意願在獎品數量不同時是否有差異？</vt:lpstr>
      <vt:lpstr>抽獎意願在獎品數量不同時是否有差異？</vt:lpstr>
      <vt:lpstr>抽獎意願在獎品價格不同時是否有差異？</vt:lpstr>
      <vt:lpstr>Data Normality Assumption</vt:lpstr>
      <vt:lpstr>Data Normality Assumption</vt:lpstr>
      <vt:lpstr>抽獎意願在獎品價格不同時是否有差異？</vt:lpstr>
      <vt:lpstr>抽獎意願在獎品價格不同時是否有差異？</vt:lpstr>
      <vt:lpstr>06. 結論與建議</vt:lpstr>
      <vt:lpstr>01</vt:lpstr>
      <vt:lpstr>02</vt:lpstr>
      <vt:lpstr>03</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PASTEL PORTFOLIO</dc:title>
  <dc:creator>user</dc:creator>
  <cp:lastModifiedBy>Shannon</cp:lastModifiedBy>
  <cp:revision>61</cp:revision>
  <dcterms:modified xsi:type="dcterms:W3CDTF">2021-06-23T05:04:49Z</dcterms:modified>
</cp:coreProperties>
</file>